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90" r:id="rId5"/>
    <p:sldMasterId id="2147483796" r:id="rId6"/>
    <p:sldMasterId id="2147483838" r:id="rId7"/>
  </p:sldMasterIdLst>
  <p:notesMasterIdLst>
    <p:notesMasterId r:id="rId29"/>
  </p:notesMasterIdLst>
  <p:handoutMasterIdLst>
    <p:handoutMasterId r:id="rId30"/>
  </p:handoutMasterIdLst>
  <p:sldIdLst>
    <p:sldId id="2147375117" r:id="rId8"/>
    <p:sldId id="6692" r:id="rId9"/>
    <p:sldId id="2147375026" r:id="rId10"/>
    <p:sldId id="2147375040" r:id="rId11"/>
    <p:sldId id="2147375098" r:id="rId12"/>
    <p:sldId id="2147479583" r:id="rId13"/>
    <p:sldId id="2147375103" r:id="rId14"/>
    <p:sldId id="2147375039" r:id="rId15"/>
    <p:sldId id="2147479587" r:id="rId16"/>
    <p:sldId id="2147479584" r:id="rId17"/>
    <p:sldId id="2147479585" r:id="rId18"/>
    <p:sldId id="2147375116" r:id="rId19"/>
    <p:sldId id="2147375110" r:id="rId20"/>
    <p:sldId id="6703" r:id="rId21"/>
    <p:sldId id="2147479588" r:id="rId22"/>
    <p:sldId id="2147375104" r:id="rId23"/>
    <p:sldId id="2147479589" r:id="rId24"/>
    <p:sldId id="2147375119" r:id="rId25"/>
    <p:sldId id="2147479590" r:id="rId26"/>
    <p:sldId id="2147479591" r:id="rId27"/>
    <p:sldId id="2147479586" r:id="rId28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1F0E0C-373D-CF95-B261-07CD172B1C70}" name="Antti Kekkonen" initials="AK" userId="S::antti.kekkonen_eerikkila.fi#ext#@palloliittofi.onmicrosoft.com::41641050-0c86-49db-9910-93f026906f8b" providerId="AD"/>
  <p188:author id="{FB253EAA-11E9-4E56-07E3-63A81C348A60}" name="Markus Paananen" initials="MP" userId="S::markus.paananen@palloliitto.fi::1010a561-73a3-4f67-9033-3187368500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18242-01ED-4FEB-AA57-92DDC46FE88C}" v="680" dt="2026-06-09T07:41:08.992"/>
    <p1510:client id="{D1A0D57B-B862-44A5-99A2-A7B7865D9AD0}" v="22" dt="2026-06-09T10:02:03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B6213C-7C45-439A-BF3D-D471FDC7B205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i-FI"/>
        </a:p>
      </dgm:t>
    </dgm:pt>
    <dgm:pt modelId="{2D64A788-690B-4CF2-AD5A-0765EC22438C}">
      <dgm:prSet/>
      <dgm:spPr/>
      <dgm:t>
        <a:bodyPr/>
        <a:lstStyle/>
        <a:p>
          <a:r>
            <a:rPr lang="fi-FI"/>
            <a:t>10</a:t>
          </a:r>
        </a:p>
      </dgm:t>
    </dgm:pt>
    <dgm:pt modelId="{869EF623-3346-4BCA-A424-2F53A605B26B}" type="parTrans" cxnId="{1AA44865-D21C-4F06-AC51-A634CD1FE650}">
      <dgm:prSet/>
      <dgm:spPr/>
      <dgm:t>
        <a:bodyPr/>
        <a:lstStyle/>
        <a:p>
          <a:endParaRPr lang="fi-FI"/>
        </a:p>
      </dgm:t>
    </dgm:pt>
    <dgm:pt modelId="{686D9E39-2F02-4B57-92EF-CCC452DF24EA}" type="sibTrans" cxnId="{1AA44865-D21C-4F06-AC51-A634CD1FE650}">
      <dgm:prSet/>
      <dgm:spPr/>
      <dgm:t>
        <a:bodyPr/>
        <a:lstStyle/>
        <a:p>
          <a:endParaRPr lang="fi-FI"/>
        </a:p>
      </dgm:t>
    </dgm:pt>
    <dgm:pt modelId="{148637A7-143B-4343-BAC2-652606CCFCA6}">
      <dgm:prSet/>
      <dgm:spPr/>
      <dgm:t>
        <a:bodyPr/>
        <a:lstStyle/>
        <a:p>
          <a:pPr rtl="0"/>
          <a:r>
            <a:rPr lang="fi-FI">
              <a:solidFill>
                <a:schemeClr val="bg1"/>
              </a:solidFill>
              <a:latin typeface="Calibri"/>
              <a:cs typeface="Calibri"/>
            </a:rPr>
            <a:t>Kesän lopulla / syksyn alussa. 2 tapahtumaa pojille, 1 tapahtuma tytöille</a:t>
          </a:r>
        </a:p>
      </dgm:t>
    </dgm:pt>
    <dgm:pt modelId="{802E61A7-4B7E-4155-8FE6-28CCF6735169}" type="parTrans" cxnId="{BDFE3584-098C-4305-ADAC-5853911BB9DA}">
      <dgm:prSet/>
      <dgm:spPr/>
      <dgm:t>
        <a:bodyPr/>
        <a:lstStyle/>
        <a:p>
          <a:endParaRPr lang="fi-FI"/>
        </a:p>
      </dgm:t>
    </dgm:pt>
    <dgm:pt modelId="{2C409010-220A-4585-856C-26999BBF0395}" type="sibTrans" cxnId="{BDFE3584-098C-4305-ADAC-5853911BB9DA}">
      <dgm:prSet/>
      <dgm:spPr/>
      <dgm:t>
        <a:bodyPr/>
        <a:lstStyle/>
        <a:p>
          <a:endParaRPr lang="fi-FI"/>
        </a:p>
      </dgm:t>
    </dgm:pt>
    <dgm:pt modelId="{BAB26281-FE5C-42DE-923D-C288724C1ADB}">
      <dgm:prSet/>
      <dgm:spPr/>
      <dgm:t>
        <a:bodyPr/>
        <a:lstStyle/>
        <a:p>
          <a:r>
            <a:rPr lang="fi-FI"/>
            <a:t>12</a:t>
          </a:r>
        </a:p>
      </dgm:t>
    </dgm:pt>
    <dgm:pt modelId="{9881521C-51EE-4A9F-945E-E9A70074B596}" type="parTrans" cxnId="{C3BA967D-AE02-46A0-99AD-26FFC1555E60}">
      <dgm:prSet/>
      <dgm:spPr/>
      <dgm:t>
        <a:bodyPr/>
        <a:lstStyle/>
        <a:p>
          <a:endParaRPr lang="fi-FI"/>
        </a:p>
      </dgm:t>
    </dgm:pt>
    <dgm:pt modelId="{472CFB61-C6E8-4637-8A21-B96AEE011791}" type="sibTrans" cxnId="{C3BA967D-AE02-46A0-99AD-26FFC1555E60}">
      <dgm:prSet/>
      <dgm:spPr/>
      <dgm:t>
        <a:bodyPr/>
        <a:lstStyle/>
        <a:p>
          <a:endParaRPr lang="fi-FI"/>
        </a:p>
      </dgm:t>
    </dgm:pt>
    <dgm:pt modelId="{15043219-957B-499F-95DC-06847C8D779B}">
      <dgm:prSet/>
      <dgm:spPr/>
      <dgm:t>
        <a:bodyPr/>
        <a:lstStyle/>
        <a:p>
          <a:r>
            <a:rPr lang="fi-FI"/>
            <a:t>Valtakunnallinen T4-T5</a:t>
          </a:r>
        </a:p>
      </dgm:t>
    </dgm:pt>
    <dgm:pt modelId="{E9FE348C-AD59-4FD5-BA6F-92DC3AD6176B}" type="parTrans" cxnId="{3296B185-C730-446D-89C1-7EF943C0E36A}">
      <dgm:prSet/>
      <dgm:spPr/>
      <dgm:t>
        <a:bodyPr/>
        <a:lstStyle/>
        <a:p>
          <a:endParaRPr lang="fi-FI"/>
        </a:p>
      </dgm:t>
    </dgm:pt>
    <dgm:pt modelId="{10A18918-59D7-4D09-AFD9-06997BD6B07B}" type="sibTrans" cxnId="{3296B185-C730-446D-89C1-7EF943C0E36A}">
      <dgm:prSet/>
      <dgm:spPr/>
      <dgm:t>
        <a:bodyPr/>
        <a:lstStyle/>
        <a:p>
          <a:endParaRPr lang="fi-FI"/>
        </a:p>
      </dgm:t>
    </dgm:pt>
    <dgm:pt modelId="{96A661A7-4B69-4E85-B8E2-8736FA6446FB}">
      <dgm:prSet/>
      <dgm:spPr/>
      <dgm:t>
        <a:bodyPr/>
        <a:lstStyle/>
        <a:p>
          <a:r>
            <a:rPr lang="fi-FI"/>
            <a:t>Alueellinen T1-T3</a:t>
          </a:r>
        </a:p>
      </dgm:t>
    </dgm:pt>
    <dgm:pt modelId="{45F16CB2-2D51-4668-AFBC-0C1984877FAC}" type="parTrans" cxnId="{28E46C6B-9623-4583-A30E-D0A6A8496607}">
      <dgm:prSet/>
      <dgm:spPr/>
      <dgm:t>
        <a:bodyPr/>
        <a:lstStyle/>
        <a:p>
          <a:endParaRPr lang="fi-FI"/>
        </a:p>
      </dgm:t>
    </dgm:pt>
    <dgm:pt modelId="{1F1EED20-88BA-4B7D-AC05-068CC99E942F}" type="sibTrans" cxnId="{28E46C6B-9623-4583-A30E-D0A6A8496607}">
      <dgm:prSet/>
      <dgm:spPr/>
      <dgm:t>
        <a:bodyPr/>
        <a:lstStyle/>
        <a:p>
          <a:endParaRPr lang="fi-FI"/>
        </a:p>
      </dgm:t>
    </dgm:pt>
    <dgm:pt modelId="{112E70C2-DAE2-4DBF-884B-9F02CA2E8101}">
      <dgm:prSet/>
      <dgm:spPr/>
      <dgm:t>
        <a:bodyPr/>
        <a:lstStyle/>
        <a:p>
          <a:pPr rtl="0"/>
          <a:r>
            <a:rPr lang="fi-FI"/>
            <a:t>13</a:t>
          </a:r>
          <a:r>
            <a:rPr lang="fi-FI">
              <a:latin typeface="Trebuchet MS"/>
            </a:rPr>
            <a:t> </a:t>
          </a:r>
        </a:p>
      </dgm:t>
    </dgm:pt>
    <dgm:pt modelId="{CF285CF9-CAFB-43A0-8AD9-9A486C09C59E}" type="parTrans" cxnId="{31395545-2285-44FC-BCC2-E7DEF4FCDD3A}">
      <dgm:prSet/>
      <dgm:spPr/>
      <dgm:t>
        <a:bodyPr/>
        <a:lstStyle/>
        <a:p>
          <a:endParaRPr lang="fi-FI"/>
        </a:p>
      </dgm:t>
    </dgm:pt>
    <dgm:pt modelId="{73CFF19C-1D12-47FD-BC72-E46CA2553CF2}" type="sibTrans" cxnId="{31395545-2285-44FC-BCC2-E7DEF4FCDD3A}">
      <dgm:prSet/>
      <dgm:spPr/>
      <dgm:t>
        <a:bodyPr/>
        <a:lstStyle/>
        <a:p>
          <a:endParaRPr lang="fi-FI"/>
        </a:p>
      </dgm:t>
    </dgm:pt>
    <dgm:pt modelId="{C65F54BF-AE3A-42D7-83C0-C24F76361358}">
      <dgm:prSet/>
      <dgm:spPr/>
      <dgm:t>
        <a:bodyPr/>
        <a:lstStyle/>
        <a:p>
          <a:r>
            <a:rPr lang="fi-FI"/>
            <a:t>Valtakunnallinen T4-T5</a:t>
          </a:r>
        </a:p>
      </dgm:t>
    </dgm:pt>
    <dgm:pt modelId="{58262AF0-E5BC-404C-BF99-BBADC884B3E4}" type="parTrans" cxnId="{1F0F63F9-0A8C-4095-A063-B3EFB30B69B3}">
      <dgm:prSet/>
      <dgm:spPr/>
      <dgm:t>
        <a:bodyPr/>
        <a:lstStyle/>
        <a:p>
          <a:endParaRPr lang="fi-FI"/>
        </a:p>
      </dgm:t>
    </dgm:pt>
    <dgm:pt modelId="{6902DDB9-CDF6-4911-A9DD-A0124468C1F9}" type="sibTrans" cxnId="{1F0F63F9-0A8C-4095-A063-B3EFB30B69B3}">
      <dgm:prSet/>
      <dgm:spPr/>
      <dgm:t>
        <a:bodyPr/>
        <a:lstStyle/>
        <a:p>
          <a:endParaRPr lang="fi-FI"/>
        </a:p>
      </dgm:t>
    </dgm:pt>
    <dgm:pt modelId="{95B8FBA2-7B95-4ECA-A773-1592D2050816}">
      <dgm:prSet/>
      <dgm:spPr/>
      <dgm:t>
        <a:bodyPr/>
        <a:lstStyle/>
        <a:p>
          <a:r>
            <a:rPr lang="fi-FI"/>
            <a:t>Alueellinen T1-T3</a:t>
          </a:r>
        </a:p>
      </dgm:t>
    </dgm:pt>
    <dgm:pt modelId="{ECD7863B-03A9-4211-8CAE-6177F784E5FD}" type="parTrans" cxnId="{9AEE1FB4-3BC3-4812-B0D4-DA34BFFA6CFD}">
      <dgm:prSet/>
      <dgm:spPr/>
      <dgm:t>
        <a:bodyPr/>
        <a:lstStyle/>
        <a:p>
          <a:endParaRPr lang="fi-FI"/>
        </a:p>
      </dgm:t>
    </dgm:pt>
    <dgm:pt modelId="{2B0FFC95-9DE1-4646-A372-1CDBABA4237C}" type="sibTrans" cxnId="{9AEE1FB4-3BC3-4812-B0D4-DA34BFFA6CFD}">
      <dgm:prSet/>
      <dgm:spPr/>
      <dgm:t>
        <a:bodyPr/>
        <a:lstStyle/>
        <a:p>
          <a:endParaRPr lang="fi-FI"/>
        </a:p>
      </dgm:t>
    </dgm:pt>
    <dgm:pt modelId="{B186FFEE-9809-4217-A626-5C4C3491A78E}">
      <dgm:prSet/>
      <dgm:spPr/>
      <dgm:t>
        <a:bodyPr/>
        <a:lstStyle/>
        <a:p>
          <a:pPr rtl="0"/>
          <a:r>
            <a:rPr lang="fi-FI"/>
            <a:t>14</a:t>
          </a:r>
          <a:r>
            <a:rPr lang="fi-FI">
              <a:latin typeface="Trebuchet MS"/>
            </a:rPr>
            <a:t> </a:t>
          </a:r>
          <a:endParaRPr lang="fi-FI"/>
        </a:p>
      </dgm:t>
    </dgm:pt>
    <dgm:pt modelId="{E74843AA-4C1B-4FB8-A4AE-F4DF92922BCB}" type="parTrans" cxnId="{05D1A6E5-E366-4564-89A5-9334F050D3FE}">
      <dgm:prSet/>
      <dgm:spPr/>
      <dgm:t>
        <a:bodyPr/>
        <a:lstStyle/>
        <a:p>
          <a:endParaRPr lang="fi-FI"/>
        </a:p>
      </dgm:t>
    </dgm:pt>
    <dgm:pt modelId="{77D6F6EF-527E-4AA4-B6CB-4C9364865B7D}" type="sibTrans" cxnId="{05D1A6E5-E366-4564-89A5-9334F050D3FE}">
      <dgm:prSet/>
      <dgm:spPr/>
      <dgm:t>
        <a:bodyPr/>
        <a:lstStyle/>
        <a:p>
          <a:endParaRPr lang="fi-FI"/>
        </a:p>
      </dgm:t>
    </dgm:pt>
    <dgm:pt modelId="{591E2228-9F61-45F7-A6B4-A17D11DD2215}">
      <dgm:prSet/>
      <dgm:spPr/>
      <dgm:t>
        <a:bodyPr/>
        <a:lstStyle/>
        <a:p>
          <a:r>
            <a:rPr lang="fi-FI"/>
            <a:t>Valtakunnallinen T4-T5</a:t>
          </a:r>
        </a:p>
      </dgm:t>
    </dgm:pt>
    <dgm:pt modelId="{E740671E-ADB3-4B6C-87FD-AF9911F545C6}" type="parTrans" cxnId="{4E9BDEFE-7D47-4114-82A2-65357125C441}">
      <dgm:prSet/>
      <dgm:spPr/>
      <dgm:t>
        <a:bodyPr/>
        <a:lstStyle/>
        <a:p>
          <a:endParaRPr lang="fi-FI"/>
        </a:p>
      </dgm:t>
    </dgm:pt>
    <dgm:pt modelId="{FF987F54-D49A-49C0-A4D9-5515A1D057C5}" type="sibTrans" cxnId="{4E9BDEFE-7D47-4114-82A2-65357125C441}">
      <dgm:prSet/>
      <dgm:spPr/>
      <dgm:t>
        <a:bodyPr/>
        <a:lstStyle/>
        <a:p>
          <a:endParaRPr lang="fi-FI"/>
        </a:p>
      </dgm:t>
    </dgm:pt>
    <dgm:pt modelId="{DA9C7FC1-FE91-4C74-BF5F-9D66C355C638}">
      <dgm:prSet/>
      <dgm:spPr/>
      <dgm:t>
        <a:bodyPr/>
        <a:lstStyle/>
        <a:p>
          <a:r>
            <a:rPr lang="fi-FI"/>
            <a:t>Alueellinen T1-T3</a:t>
          </a:r>
        </a:p>
      </dgm:t>
    </dgm:pt>
    <dgm:pt modelId="{D1ACB5F7-BB44-4E77-AAFF-DAE0741D44F0}" type="parTrans" cxnId="{5E7E1867-611C-4F75-BE1C-E28FA917814E}">
      <dgm:prSet/>
      <dgm:spPr/>
      <dgm:t>
        <a:bodyPr/>
        <a:lstStyle/>
        <a:p>
          <a:endParaRPr lang="fi-FI"/>
        </a:p>
      </dgm:t>
    </dgm:pt>
    <dgm:pt modelId="{64ACD0AC-C84F-4800-A62F-47D109D999CF}" type="sibTrans" cxnId="{5E7E1867-611C-4F75-BE1C-E28FA917814E}">
      <dgm:prSet/>
      <dgm:spPr/>
      <dgm:t>
        <a:bodyPr/>
        <a:lstStyle/>
        <a:p>
          <a:endParaRPr lang="fi-FI"/>
        </a:p>
      </dgm:t>
    </dgm:pt>
    <dgm:pt modelId="{62B12CD9-EA2F-4E1B-84C4-F1591BD201A4}">
      <dgm:prSet/>
      <dgm:spPr/>
      <dgm:t>
        <a:bodyPr/>
        <a:lstStyle/>
        <a:p>
          <a:r>
            <a:rPr lang="fi-FI"/>
            <a:t>11</a:t>
          </a:r>
        </a:p>
      </dgm:t>
    </dgm:pt>
    <dgm:pt modelId="{ED36AB8E-C1C6-4349-A0A7-FE7AB0C48D9E}" type="parTrans" cxnId="{B7DEBFAA-8C38-402F-B572-0D668A4F60E5}">
      <dgm:prSet/>
      <dgm:spPr/>
      <dgm:t>
        <a:bodyPr/>
        <a:lstStyle/>
        <a:p>
          <a:endParaRPr lang="fi-FI"/>
        </a:p>
      </dgm:t>
    </dgm:pt>
    <dgm:pt modelId="{816038B8-3E9C-4F54-AE97-B0927330E122}" type="sibTrans" cxnId="{B7DEBFAA-8C38-402F-B572-0D668A4F60E5}">
      <dgm:prSet/>
      <dgm:spPr/>
      <dgm:t>
        <a:bodyPr/>
        <a:lstStyle/>
        <a:p>
          <a:endParaRPr lang="fi-FI"/>
        </a:p>
      </dgm:t>
    </dgm:pt>
    <dgm:pt modelId="{3AD5C1A3-C9F1-499B-8B69-C40AB7BB7EF9}">
      <dgm:prSet/>
      <dgm:spPr/>
      <dgm:t>
        <a:bodyPr/>
        <a:lstStyle/>
        <a:p>
          <a:r>
            <a:rPr lang="fi-FI"/>
            <a:t>Valtakunnallinen T4-T5</a:t>
          </a:r>
        </a:p>
      </dgm:t>
    </dgm:pt>
    <dgm:pt modelId="{4936C53A-F6C3-439C-8A73-0BB15BE235F4}" type="parTrans" cxnId="{1A3971B6-8B52-40E2-A172-81AD15E71B58}">
      <dgm:prSet/>
      <dgm:spPr/>
      <dgm:t>
        <a:bodyPr/>
        <a:lstStyle/>
        <a:p>
          <a:endParaRPr lang="fi-FI"/>
        </a:p>
      </dgm:t>
    </dgm:pt>
    <dgm:pt modelId="{D71A6D48-C622-4AFC-AA06-94E57659594C}" type="sibTrans" cxnId="{1A3971B6-8B52-40E2-A172-81AD15E71B58}">
      <dgm:prSet/>
      <dgm:spPr/>
      <dgm:t>
        <a:bodyPr/>
        <a:lstStyle/>
        <a:p>
          <a:endParaRPr lang="fi-FI"/>
        </a:p>
      </dgm:t>
    </dgm:pt>
    <dgm:pt modelId="{47AE2455-38F2-469C-8936-CE2F35B09129}">
      <dgm:prSet/>
      <dgm:spPr/>
      <dgm:t>
        <a:bodyPr/>
        <a:lstStyle/>
        <a:p>
          <a:r>
            <a:rPr lang="fi-FI"/>
            <a:t>15-17</a:t>
          </a:r>
        </a:p>
      </dgm:t>
    </dgm:pt>
    <dgm:pt modelId="{EF9CF2F1-8551-4DF1-A41D-9504B508B8C2}" type="parTrans" cxnId="{6D22286D-0687-418B-B3F1-730DA83C407E}">
      <dgm:prSet/>
      <dgm:spPr/>
      <dgm:t>
        <a:bodyPr/>
        <a:lstStyle/>
        <a:p>
          <a:endParaRPr lang="fi-FI"/>
        </a:p>
      </dgm:t>
    </dgm:pt>
    <dgm:pt modelId="{712B9F44-A976-4299-8B1C-C414158E3D8E}" type="sibTrans" cxnId="{6D22286D-0687-418B-B3F1-730DA83C407E}">
      <dgm:prSet/>
      <dgm:spPr/>
      <dgm:t>
        <a:bodyPr/>
        <a:lstStyle/>
        <a:p>
          <a:endParaRPr lang="fi-FI"/>
        </a:p>
      </dgm:t>
    </dgm:pt>
    <dgm:pt modelId="{D92CEF8D-0741-4947-84CB-4C6A0AA0552E}">
      <dgm:prSet/>
      <dgm:spPr/>
      <dgm:t>
        <a:bodyPr/>
        <a:lstStyle/>
        <a:p>
          <a:r>
            <a:rPr lang="fi-FI"/>
            <a:t>Kansainvälinen </a:t>
          </a:r>
          <a:r>
            <a:rPr lang="fi-FI">
              <a:latin typeface="LabilGroteskOffice"/>
            </a:rPr>
            <a:t>tapahtuma</a:t>
          </a:r>
          <a:endParaRPr lang="fi-FI"/>
        </a:p>
      </dgm:t>
    </dgm:pt>
    <dgm:pt modelId="{F4FDF90A-6C88-4FC4-8DF9-EA042C44D750}" type="parTrans" cxnId="{71F3E20E-1CC9-40B0-9E7A-3F6D6317122C}">
      <dgm:prSet/>
      <dgm:spPr/>
      <dgm:t>
        <a:bodyPr/>
        <a:lstStyle/>
        <a:p>
          <a:endParaRPr lang="fi-FI"/>
        </a:p>
      </dgm:t>
    </dgm:pt>
    <dgm:pt modelId="{DBA43B8D-885F-47D6-A9F7-CC14F534501A}" type="sibTrans" cxnId="{71F3E20E-1CC9-40B0-9E7A-3F6D6317122C}">
      <dgm:prSet/>
      <dgm:spPr/>
      <dgm:t>
        <a:bodyPr/>
        <a:lstStyle/>
        <a:p>
          <a:endParaRPr lang="fi-FI"/>
        </a:p>
      </dgm:t>
    </dgm:pt>
    <dgm:pt modelId="{4FA2CA47-C052-454A-A68A-900856DBD08D}">
      <dgm:prSet/>
      <dgm:spPr/>
      <dgm:t>
        <a:bodyPr/>
        <a:lstStyle/>
        <a:p>
          <a:r>
            <a:rPr lang="fi-FI"/>
            <a:t>Kansainvälinen </a:t>
          </a:r>
          <a:r>
            <a:rPr lang="fi-FI">
              <a:latin typeface="LabilGroteskOffice"/>
            </a:rPr>
            <a:t>tapahtuma</a:t>
          </a:r>
          <a:endParaRPr lang="fi-FI"/>
        </a:p>
      </dgm:t>
    </dgm:pt>
    <dgm:pt modelId="{E065117B-E9C6-478E-AF30-6F10F515DF48}" type="parTrans" cxnId="{F488648B-E4CF-4048-AB39-CF608B24EEFF}">
      <dgm:prSet/>
      <dgm:spPr/>
      <dgm:t>
        <a:bodyPr/>
        <a:lstStyle/>
        <a:p>
          <a:endParaRPr lang="fi-FI"/>
        </a:p>
      </dgm:t>
    </dgm:pt>
    <dgm:pt modelId="{E44CEE3C-5BE4-49D4-8B97-14944204CCF0}" type="sibTrans" cxnId="{F488648B-E4CF-4048-AB39-CF608B24EEFF}">
      <dgm:prSet/>
      <dgm:spPr/>
      <dgm:t>
        <a:bodyPr/>
        <a:lstStyle/>
        <a:p>
          <a:endParaRPr lang="fi-FI"/>
        </a:p>
      </dgm:t>
    </dgm:pt>
    <dgm:pt modelId="{45F8FF98-67A4-44FB-A594-9F037F13E744}">
      <dgm:prSet/>
      <dgm:spPr/>
      <dgm:t>
        <a:bodyPr/>
        <a:lstStyle/>
        <a:p>
          <a:r>
            <a:rPr lang="fi-FI"/>
            <a:t>Kansainvälinen </a:t>
          </a:r>
          <a:r>
            <a:rPr lang="fi-FI">
              <a:latin typeface="LabilGroteskOffice"/>
            </a:rPr>
            <a:t>tapahtuma</a:t>
          </a:r>
          <a:endParaRPr lang="fi-FI"/>
        </a:p>
      </dgm:t>
    </dgm:pt>
    <dgm:pt modelId="{128FF24F-8AF5-4728-9844-E7F4CC47628B}" type="parTrans" cxnId="{8E513F0A-2340-4CE2-B11D-D1E910BF6C7B}">
      <dgm:prSet/>
      <dgm:spPr/>
      <dgm:t>
        <a:bodyPr/>
        <a:lstStyle/>
        <a:p>
          <a:endParaRPr lang="fi-FI"/>
        </a:p>
      </dgm:t>
    </dgm:pt>
    <dgm:pt modelId="{F275A837-AFDE-444E-84E0-55E5F1D0B5C3}" type="sibTrans" cxnId="{8E513F0A-2340-4CE2-B11D-D1E910BF6C7B}">
      <dgm:prSet/>
      <dgm:spPr/>
      <dgm:t>
        <a:bodyPr/>
        <a:lstStyle/>
        <a:p>
          <a:endParaRPr lang="fi-FI"/>
        </a:p>
      </dgm:t>
    </dgm:pt>
    <dgm:pt modelId="{4227B9C7-3701-4D7E-A05A-5A7E4988DA6E}">
      <dgm:prSet phldr="0"/>
      <dgm:spPr/>
      <dgm:t>
        <a:bodyPr/>
        <a:lstStyle/>
        <a:p>
          <a:pPr rtl="0"/>
          <a:r>
            <a:rPr lang="fi-FI" dirty="0">
              <a:latin typeface="Calibri"/>
              <a:cs typeface="Calibri"/>
            </a:rPr>
            <a:t>T1-T5 seurat</a:t>
          </a:r>
        </a:p>
      </dgm:t>
    </dgm:pt>
    <dgm:pt modelId="{E2845C96-5417-4AA2-9C68-9D9E31763E12}" type="parTrans" cxnId="{5D96DF36-099A-4075-A87A-46856CDD16C0}">
      <dgm:prSet/>
      <dgm:spPr/>
      <dgm:t>
        <a:bodyPr/>
        <a:lstStyle/>
        <a:p>
          <a:endParaRPr lang="fi-FI"/>
        </a:p>
      </dgm:t>
    </dgm:pt>
    <dgm:pt modelId="{25B99D8B-3A11-4D4E-A8B4-EADAC0FC0E19}" type="sibTrans" cxnId="{5D96DF36-099A-4075-A87A-46856CDD16C0}">
      <dgm:prSet/>
      <dgm:spPr/>
      <dgm:t>
        <a:bodyPr/>
        <a:lstStyle/>
        <a:p>
          <a:endParaRPr lang="fi-FI"/>
        </a:p>
      </dgm:t>
    </dgm:pt>
    <dgm:pt modelId="{89FFC4AB-C0B4-48A7-A6E7-725D9C403E49}">
      <dgm:prSet phldr="0"/>
      <dgm:spPr/>
      <dgm:t>
        <a:bodyPr/>
        <a:lstStyle/>
        <a:p>
          <a:pPr rtl="0"/>
          <a:r>
            <a:rPr lang="fi-FI">
              <a:solidFill>
                <a:schemeClr val="bg1"/>
              </a:solidFill>
              <a:latin typeface="Calibri"/>
              <a:cs typeface="Calibri"/>
            </a:rPr>
            <a:t>Alueelliset tapahtumat. Kaikki seurat ja pelaajat. Sama formaatti kuin 10-vuotiaiden tapahtumissa, mutta alueellisesti toteutettuna</a:t>
          </a:r>
          <a:endParaRPr lang="fi-FI">
            <a:solidFill>
              <a:schemeClr val="bg1"/>
            </a:solidFill>
            <a:latin typeface="Trebuchet MS"/>
          </a:endParaRPr>
        </a:p>
      </dgm:t>
    </dgm:pt>
    <dgm:pt modelId="{AFC01E02-35C7-4202-B1E4-D35BBF86D1EB}" type="parTrans" cxnId="{F6052415-1E4E-4CA9-A20E-E1FD3F0B8CBD}">
      <dgm:prSet/>
      <dgm:spPr/>
      <dgm:t>
        <a:bodyPr/>
        <a:lstStyle/>
        <a:p>
          <a:endParaRPr lang="fi-FI"/>
        </a:p>
      </dgm:t>
    </dgm:pt>
    <dgm:pt modelId="{F2853EA7-3C08-4CDF-881C-A405E9974D9C}" type="sibTrans" cxnId="{F6052415-1E4E-4CA9-A20E-E1FD3F0B8CBD}">
      <dgm:prSet/>
      <dgm:spPr/>
      <dgm:t>
        <a:bodyPr/>
        <a:lstStyle/>
        <a:p>
          <a:endParaRPr lang="fi-FI"/>
        </a:p>
      </dgm:t>
    </dgm:pt>
    <dgm:pt modelId="{6BDBB181-64EC-44F7-BE80-E8178E778C3A}">
      <dgm:prSet phldr="0"/>
      <dgm:spPr/>
      <dgm:t>
        <a:bodyPr/>
        <a:lstStyle/>
        <a:p>
          <a:pPr rtl="0"/>
          <a:r>
            <a:rPr lang="fi-FI" dirty="0">
              <a:solidFill>
                <a:schemeClr val="bg1"/>
              </a:solidFill>
              <a:latin typeface="Calibri"/>
              <a:cs typeface="Calibri"/>
            </a:rPr>
            <a:t>Laura Kalmari ja Kai </a:t>
          </a:r>
          <a:r>
            <a:rPr lang="fi-FI" dirty="0" err="1">
              <a:solidFill>
                <a:schemeClr val="bg1"/>
              </a:solidFill>
              <a:latin typeface="Calibri"/>
              <a:cs typeface="Calibri"/>
            </a:rPr>
            <a:t>Pahlman</a:t>
          </a:r>
          <a:r>
            <a:rPr lang="fi-FI" dirty="0">
              <a:solidFill>
                <a:schemeClr val="bg1"/>
              </a:solidFill>
              <a:latin typeface="Calibri"/>
              <a:cs typeface="Calibri"/>
            </a:rPr>
            <a:t> Eerikkilässä ja </a:t>
          </a:r>
          <a:r>
            <a:rPr lang="fi-FI" dirty="0" err="1">
              <a:solidFill>
                <a:schemeClr val="bg1"/>
              </a:solidFill>
              <a:latin typeface="Calibri"/>
              <a:cs typeface="Calibri"/>
            </a:rPr>
            <a:t>integrotuna</a:t>
          </a:r>
          <a:r>
            <a:rPr lang="fi-FI" dirty="0">
              <a:solidFill>
                <a:schemeClr val="bg1"/>
              </a:solidFill>
              <a:latin typeface="Calibri"/>
              <a:cs typeface="Calibri"/>
            </a:rPr>
            <a:t> H-H polkuun, karsinta kansainväliseen tapahtumaan</a:t>
          </a:r>
          <a:endParaRPr lang="en-US" dirty="0">
            <a:solidFill>
              <a:schemeClr val="bg1"/>
            </a:solidFill>
            <a:latin typeface="Calibri"/>
            <a:cs typeface="Calibri"/>
          </a:endParaRPr>
        </a:p>
      </dgm:t>
    </dgm:pt>
    <dgm:pt modelId="{628209AE-410D-472E-881B-7484A79BFA83}" type="parTrans" cxnId="{890315C6-498B-4095-9774-ED647C746A28}">
      <dgm:prSet/>
      <dgm:spPr/>
      <dgm:t>
        <a:bodyPr/>
        <a:lstStyle/>
        <a:p>
          <a:endParaRPr lang="fi-FI"/>
        </a:p>
      </dgm:t>
    </dgm:pt>
    <dgm:pt modelId="{6A384E22-F357-40D0-AE96-96746BC2F21E}" type="sibTrans" cxnId="{890315C6-498B-4095-9774-ED647C746A28}">
      <dgm:prSet/>
      <dgm:spPr/>
      <dgm:t>
        <a:bodyPr/>
        <a:lstStyle/>
        <a:p>
          <a:endParaRPr lang="fi-FI"/>
        </a:p>
      </dgm:t>
    </dgm:pt>
    <dgm:pt modelId="{8A5A0888-A5AE-4CA2-BAE6-6F99A303CC84}">
      <dgm:prSet phldr="0"/>
      <dgm:spPr/>
      <dgm:t>
        <a:bodyPr/>
        <a:lstStyle/>
        <a:p>
          <a:r>
            <a:rPr lang="fi-FI">
              <a:solidFill>
                <a:schemeClr val="bg1"/>
              </a:solidFill>
              <a:latin typeface="Calibri"/>
              <a:cs typeface="Calibri"/>
            </a:rPr>
            <a:t>Alue- ja maajoukkuetoiminta</a:t>
          </a:r>
          <a:endParaRPr lang="en-US">
            <a:solidFill>
              <a:schemeClr val="bg1"/>
            </a:solidFill>
            <a:latin typeface="Calibri"/>
            <a:cs typeface="Calibri"/>
          </a:endParaRPr>
        </a:p>
      </dgm:t>
    </dgm:pt>
    <dgm:pt modelId="{259D240D-5E0C-4783-A277-885B96D9449C}" type="parTrans" cxnId="{F03DC66B-5555-4C48-A841-F2BD59482E69}">
      <dgm:prSet/>
      <dgm:spPr/>
      <dgm:t>
        <a:bodyPr/>
        <a:lstStyle/>
        <a:p>
          <a:endParaRPr lang="fi-FI"/>
        </a:p>
      </dgm:t>
    </dgm:pt>
    <dgm:pt modelId="{CE40F76E-18D8-4141-A0D9-4458F7030A01}" type="sibTrans" cxnId="{F03DC66B-5555-4C48-A841-F2BD59482E69}">
      <dgm:prSet/>
      <dgm:spPr/>
      <dgm:t>
        <a:bodyPr/>
        <a:lstStyle/>
        <a:p>
          <a:endParaRPr lang="fi-FI"/>
        </a:p>
      </dgm:t>
    </dgm:pt>
    <dgm:pt modelId="{DF121849-7EF4-4B36-A2D1-8D9A46FA8B8E}">
      <dgm:prSet phldr="0"/>
      <dgm:spPr/>
      <dgm:t>
        <a:bodyPr/>
        <a:lstStyle/>
        <a:p>
          <a:pPr rtl="0"/>
          <a:r>
            <a:rPr lang="fi-FI">
              <a:solidFill>
                <a:schemeClr val="bg1"/>
              </a:solidFill>
              <a:latin typeface="Calibri"/>
              <a:cs typeface="Calibri"/>
            </a:rPr>
            <a:t>15 –vuotiaiden kevään tapahtuma on karsinta kansainväliseen tapahtumaan</a:t>
          </a:r>
          <a:endParaRPr lang="en-US">
            <a:solidFill>
              <a:schemeClr val="bg1"/>
            </a:solidFill>
            <a:latin typeface="Calibri"/>
            <a:cs typeface="Calibri"/>
          </a:endParaRPr>
        </a:p>
      </dgm:t>
    </dgm:pt>
    <dgm:pt modelId="{8207C062-8250-42BF-8454-0DE3E9E30491}" type="parTrans" cxnId="{6B47A7BD-C361-406B-8BE7-18D6728C4E0D}">
      <dgm:prSet/>
      <dgm:spPr/>
      <dgm:t>
        <a:bodyPr/>
        <a:lstStyle/>
        <a:p>
          <a:endParaRPr lang="fi-FI"/>
        </a:p>
      </dgm:t>
    </dgm:pt>
    <dgm:pt modelId="{8B854E63-F4E8-4F87-991B-2B7B2F4C3193}" type="sibTrans" cxnId="{6B47A7BD-C361-406B-8BE7-18D6728C4E0D}">
      <dgm:prSet/>
      <dgm:spPr/>
      <dgm:t>
        <a:bodyPr/>
        <a:lstStyle/>
        <a:p>
          <a:endParaRPr lang="fi-FI"/>
        </a:p>
      </dgm:t>
    </dgm:pt>
    <dgm:pt modelId="{BFB965E2-2A32-4CDD-9BD1-3AF839FB06FB}">
      <dgm:prSet phldr="0"/>
      <dgm:spPr/>
      <dgm:t>
        <a:bodyPr/>
        <a:lstStyle/>
        <a:p>
          <a:pPr rtl="0"/>
          <a:r>
            <a:rPr lang="fi-FI" dirty="0">
              <a:latin typeface="Calibri"/>
              <a:cs typeface="Calibri"/>
            </a:rPr>
            <a:t>Kansainvälinen tapahtuma </a:t>
          </a:r>
          <a:r>
            <a:rPr lang="fi-FI" dirty="0" err="1">
              <a:latin typeface="Calibri"/>
              <a:cs typeface="Calibri"/>
            </a:rPr>
            <a:t>tapahtuma</a:t>
          </a:r>
          <a:r>
            <a:rPr lang="fi-FI" dirty="0">
              <a:latin typeface="Calibri"/>
              <a:cs typeface="Calibri"/>
            </a:rPr>
            <a:t> U17</a:t>
          </a:r>
        </a:p>
      </dgm:t>
    </dgm:pt>
    <dgm:pt modelId="{4C0AC36A-C24A-4C18-A796-21C60B7FFCC1}" type="parTrans" cxnId="{031349BE-A911-4FBE-A772-5A19EA4A6BEC}">
      <dgm:prSet/>
      <dgm:spPr/>
      <dgm:t>
        <a:bodyPr/>
        <a:lstStyle/>
        <a:p>
          <a:endParaRPr lang="fi-FI"/>
        </a:p>
      </dgm:t>
    </dgm:pt>
    <dgm:pt modelId="{A2D4C22F-F464-4E7F-A2ED-33B0EC14D1B3}" type="sibTrans" cxnId="{031349BE-A911-4FBE-A772-5A19EA4A6BEC}">
      <dgm:prSet/>
      <dgm:spPr/>
      <dgm:t>
        <a:bodyPr/>
        <a:lstStyle/>
        <a:p>
          <a:endParaRPr lang="fi-FI"/>
        </a:p>
      </dgm:t>
    </dgm:pt>
    <dgm:pt modelId="{594B997D-FE7C-4259-8B29-B4A1D46BC11A}">
      <dgm:prSet phldr="0"/>
      <dgm:spPr/>
      <dgm:t>
        <a:bodyPr/>
        <a:lstStyle/>
        <a:p>
          <a:pPr rtl="0"/>
          <a:r>
            <a:rPr lang="fi-FI">
              <a:solidFill>
                <a:schemeClr val="bg1"/>
              </a:solidFill>
              <a:latin typeface="Calibri"/>
              <a:cs typeface="Calibri"/>
            </a:rPr>
            <a:t>Paljon </a:t>
          </a:r>
          <a:r>
            <a:rPr lang="fi-FI">
              <a:latin typeface="Calibri"/>
              <a:cs typeface="Calibri"/>
            </a:rPr>
            <a:t>lyhyitä ja tasaisia pelejä</a:t>
          </a:r>
          <a:endParaRPr lang="fi-FI">
            <a:latin typeface="Trebuchet MS"/>
            <a:cs typeface="Calibri"/>
          </a:endParaRPr>
        </a:p>
      </dgm:t>
    </dgm:pt>
    <dgm:pt modelId="{7F523AB2-E736-41A3-B324-D211B4F07FF8}" type="parTrans" cxnId="{65DC7778-5853-483A-8847-E0C86A2A3356}">
      <dgm:prSet/>
      <dgm:spPr/>
      <dgm:t>
        <a:bodyPr/>
        <a:lstStyle/>
        <a:p>
          <a:endParaRPr lang="fi-FI"/>
        </a:p>
      </dgm:t>
    </dgm:pt>
    <dgm:pt modelId="{BFFD87F3-A851-4A86-91A7-F0055B0E1CEC}" type="sibTrans" cxnId="{65DC7778-5853-483A-8847-E0C86A2A3356}">
      <dgm:prSet/>
      <dgm:spPr/>
      <dgm:t>
        <a:bodyPr/>
        <a:lstStyle/>
        <a:p>
          <a:endParaRPr lang="fi-FI"/>
        </a:p>
      </dgm:t>
    </dgm:pt>
    <dgm:pt modelId="{3D05BBD6-DEC9-4A47-A3FA-AC195FF243A4}">
      <dgm:prSet phldr="0"/>
      <dgm:spPr/>
      <dgm:t>
        <a:bodyPr/>
        <a:lstStyle/>
        <a:p>
          <a:pPr rtl="0"/>
          <a:r>
            <a:rPr lang="fi-FI">
              <a:solidFill>
                <a:schemeClr val="bg1"/>
              </a:solidFill>
              <a:latin typeface="Calibri"/>
              <a:cs typeface="Calibri"/>
            </a:rPr>
            <a:t>Lasten valmennuksen ydinviestien kouluttaminen</a:t>
          </a:r>
          <a:r>
            <a:rPr lang="fi-FI">
              <a:latin typeface="Calibri"/>
              <a:cs typeface="Calibri"/>
            </a:rPr>
            <a:t> hyvän harjoituksen periaatteiden kautta</a:t>
          </a:r>
          <a:endParaRPr lang="fi-FI">
            <a:latin typeface="Trebuchet MS"/>
            <a:cs typeface="Calibri"/>
          </a:endParaRPr>
        </a:p>
      </dgm:t>
    </dgm:pt>
    <dgm:pt modelId="{9C40F600-71BE-4AC1-933D-2E5FB0449A46}" type="parTrans" cxnId="{1C9505CC-4D10-42E8-9828-C6724FCAA6F0}">
      <dgm:prSet/>
      <dgm:spPr/>
      <dgm:t>
        <a:bodyPr/>
        <a:lstStyle/>
        <a:p>
          <a:endParaRPr lang="fi-FI"/>
        </a:p>
      </dgm:t>
    </dgm:pt>
    <dgm:pt modelId="{B15E94F7-8219-46ED-9FA8-5A179B8E9A87}" type="sibTrans" cxnId="{1C9505CC-4D10-42E8-9828-C6724FCAA6F0}">
      <dgm:prSet/>
      <dgm:spPr/>
      <dgm:t>
        <a:bodyPr/>
        <a:lstStyle/>
        <a:p>
          <a:endParaRPr lang="fi-FI"/>
        </a:p>
      </dgm:t>
    </dgm:pt>
    <dgm:pt modelId="{BFCC772C-FF85-4122-8D98-7685CFFC3721}">
      <dgm:prSet phldr="0"/>
      <dgm:spPr/>
      <dgm:t>
        <a:bodyPr/>
        <a:lstStyle/>
        <a:p>
          <a:pPr rtl="0"/>
          <a:r>
            <a:rPr lang="fi-FI">
              <a:solidFill>
                <a:schemeClr val="bg1"/>
              </a:solidFill>
              <a:latin typeface="Calibri"/>
              <a:cs typeface="Calibri"/>
            </a:rPr>
            <a:t>Urheilutoiminnan tiedolla </a:t>
          </a:r>
          <a:r>
            <a:rPr lang="fi-FI">
              <a:latin typeface="Calibri"/>
              <a:cs typeface="Calibri"/>
            </a:rPr>
            <a:t>johtamisen pohjustaminen ja esittely</a:t>
          </a:r>
          <a:endParaRPr lang="fi-FI"/>
        </a:p>
      </dgm:t>
    </dgm:pt>
    <dgm:pt modelId="{DDBD07B8-FE4A-4AE1-AE2D-76C0891DB49D}" type="parTrans" cxnId="{FEE9D997-1ECC-4A34-B7B8-A2B8514FFCD9}">
      <dgm:prSet/>
      <dgm:spPr/>
      <dgm:t>
        <a:bodyPr/>
        <a:lstStyle/>
        <a:p>
          <a:endParaRPr lang="fi-FI"/>
        </a:p>
      </dgm:t>
    </dgm:pt>
    <dgm:pt modelId="{29AC55D3-DA62-46BD-AD8C-6FF4628FC286}" type="sibTrans" cxnId="{FEE9D997-1ECC-4A34-B7B8-A2B8514FFCD9}">
      <dgm:prSet/>
      <dgm:spPr/>
      <dgm:t>
        <a:bodyPr/>
        <a:lstStyle/>
        <a:p>
          <a:endParaRPr lang="fi-FI"/>
        </a:p>
      </dgm:t>
    </dgm:pt>
    <dgm:pt modelId="{042B55E1-2832-4AE2-9A67-9F13303A2741}" type="pres">
      <dgm:prSet presAssocID="{C9B6213C-7C45-439A-BF3D-D471FDC7B205}" presName="theList" presStyleCnt="0">
        <dgm:presLayoutVars>
          <dgm:dir/>
          <dgm:animLvl val="lvl"/>
          <dgm:resizeHandles val="exact"/>
        </dgm:presLayoutVars>
      </dgm:prSet>
      <dgm:spPr/>
    </dgm:pt>
    <dgm:pt modelId="{DA926290-FACC-4810-944D-BE8960F71543}" type="pres">
      <dgm:prSet presAssocID="{2D64A788-690B-4CF2-AD5A-0765EC22438C}" presName="compNode" presStyleCnt="0"/>
      <dgm:spPr/>
    </dgm:pt>
    <dgm:pt modelId="{B96E0946-B150-45A7-B591-F91065495743}" type="pres">
      <dgm:prSet presAssocID="{2D64A788-690B-4CF2-AD5A-0765EC22438C}" presName="aNode" presStyleLbl="bgShp" presStyleIdx="0" presStyleCnt="6"/>
      <dgm:spPr/>
    </dgm:pt>
    <dgm:pt modelId="{40E3B1A1-4B3D-43E8-B5E6-7152A7AB3DC6}" type="pres">
      <dgm:prSet presAssocID="{2D64A788-690B-4CF2-AD5A-0765EC22438C}" presName="textNode" presStyleLbl="bgShp" presStyleIdx="0" presStyleCnt="6"/>
      <dgm:spPr/>
    </dgm:pt>
    <dgm:pt modelId="{75CF6FC2-95E0-4C6D-AC7E-222F214E904F}" type="pres">
      <dgm:prSet presAssocID="{2D64A788-690B-4CF2-AD5A-0765EC22438C}" presName="compChildNode" presStyleCnt="0"/>
      <dgm:spPr/>
    </dgm:pt>
    <dgm:pt modelId="{0EC59932-DD0A-4A49-9C74-BABFE50C4554}" type="pres">
      <dgm:prSet presAssocID="{2D64A788-690B-4CF2-AD5A-0765EC22438C}" presName="theInnerList" presStyleCnt="0"/>
      <dgm:spPr/>
    </dgm:pt>
    <dgm:pt modelId="{BAB7B0D3-FF05-4431-A17C-FCAEA9711553}" type="pres">
      <dgm:prSet presAssocID="{148637A7-143B-4343-BAC2-652606CCFCA6}" presName="childNode" presStyleLbl="node1" presStyleIdx="0" presStyleCnt="20">
        <dgm:presLayoutVars>
          <dgm:bulletEnabled val="1"/>
        </dgm:presLayoutVars>
      </dgm:prSet>
      <dgm:spPr/>
    </dgm:pt>
    <dgm:pt modelId="{B8DFC535-9DF9-4E64-9F62-24B6E76696E2}" type="pres">
      <dgm:prSet presAssocID="{148637A7-143B-4343-BAC2-652606CCFCA6}" presName="aSpace2" presStyleCnt="0"/>
      <dgm:spPr/>
    </dgm:pt>
    <dgm:pt modelId="{1D38A8F2-0822-4E79-B8A7-7F712B804444}" type="pres">
      <dgm:prSet presAssocID="{594B997D-FE7C-4259-8B29-B4A1D46BC11A}" presName="childNode" presStyleLbl="node1" presStyleIdx="1" presStyleCnt="20">
        <dgm:presLayoutVars>
          <dgm:bulletEnabled val="1"/>
        </dgm:presLayoutVars>
      </dgm:prSet>
      <dgm:spPr/>
    </dgm:pt>
    <dgm:pt modelId="{65DC1EBE-DA0F-4FCA-9972-ED2C2FA66011}" type="pres">
      <dgm:prSet presAssocID="{594B997D-FE7C-4259-8B29-B4A1D46BC11A}" presName="aSpace2" presStyleCnt="0"/>
      <dgm:spPr/>
    </dgm:pt>
    <dgm:pt modelId="{615B94BD-7CA7-421E-999F-66CDC7742508}" type="pres">
      <dgm:prSet presAssocID="{3D05BBD6-DEC9-4A47-A3FA-AC195FF243A4}" presName="childNode" presStyleLbl="node1" presStyleIdx="2" presStyleCnt="20">
        <dgm:presLayoutVars>
          <dgm:bulletEnabled val="1"/>
        </dgm:presLayoutVars>
      </dgm:prSet>
      <dgm:spPr/>
    </dgm:pt>
    <dgm:pt modelId="{D37C98A4-08BE-4B11-AFA2-A832A0252EB9}" type="pres">
      <dgm:prSet presAssocID="{3D05BBD6-DEC9-4A47-A3FA-AC195FF243A4}" presName="aSpace2" presStyleCnt="0"/>
      <dgm:spPr/>
    </dgm:pt>
    <dgm:pt modelId="{27337180-92D9-4ACD-8967-DAABA59E0E23}" type="pres">
      <dgm:prSet presAssocID="{BFCC772C-FF85-4122-8D98-7685CFFC3721}" presName="childNode" presStyleLbl="node1" presStyleIdx="3" presStyleCnt="20">
        <dgm:presLayoutVars>
          <dgm:bulletEnabled val="1"/>
        </dgm:presLayoutVars>
      </dgm:prSet>
      <dgm:spPr/>
    </dgm:pt>
    <dgm:pt modelId="{EE0CA2B1-23EA-4366-88CA-DE55A714D1F4}" type="pres">
      <dgm:prSet presAssocID="{BFCC772C-FF85-4122-8D98-7685CFFC3721}" presName="aSpace2" presStyleCnt="0"/>
      <dgm:spPr/>
    </dgm:pt>
    <dgm:pt modelId="{B1325B22-B04F-4AB2-A204-0FD459D0B397}" type="pres">
      <dgm:prSet presAssocID="{4227B9C7-3701-4D7E-A05A-5A7E4988DA6E}" presName="childNode" presStyleLbl="node1" presStyleIdx="4" presStyleCnt="20">
        <dgm:presLayoutVars>
          <dgm:bulletEnabled val="1"/>
        </dgm:presLayoutVars>
      </dgm:prSet>
      <dgm:spPr/>
    </dgm:pt>
    <dgm:pt modelId="{2FAEC2B5-AAAE-4AD3-AB32-8A2BC9E830BE}" type="pres">
      <dgm:prSet presAssocID="{2D64A788-690B-4CF2-AD5A-0765EC22438C}" presName="aSpace" presStyleCnt="0"/>
      <dgm:spPr/>
    </dgm:pt>
    <dgm:pt modelId="{F083CA30-508C-484A-9291-71024682A98D}" type="pres">
      <dgm:prSet presAssocID="{62B12CD9-EA2F-4E1B-84C4-F1591BD201A4}" presName="compNode" presStyleCnt="0"/>
      <dgm:spPr/>
    </dgm:pt>
    <dgm:pt modelId="{75AC5208-9C18-4026-97B1-919CFF401C4A}" type="pres">
      <dgm:prSet presAssocID="{62B12CD9-EA2F-4E1B-84C4-F1591BD201A4}" presName="aNode" presStyleLbl="bgShp" presStyleIdx="1" presStyleCnt="6"/>
      <dgm:spPr/>
    </dgm:pt>
    <dgm:pt modelId="{6E85F4F9-A08C-4727-80D2-B4B78D85F58B}" type="pres">
      <dgm:prSet presAssocID="{62B12CD9-EA2F-4E1B-84C4-F1591BD201A4}" presName="textNode" presStyleLbl="bgShp" presStyleIdx="1" presStyleCnt="6"/>
      <dgm:spPr/>
    </dgm:pt>
    <dgm:pt modelId="{E76416C7-CDF6-410F-98C5-ECB0EB3A3EEF}" type="pres">
      <dgm:prSet presAssocID="{62B12CD9-EA2F-4E1B-84C4-F1591BD201A4}" presName="compChildNode" presStyleCnt="0"/>
      <dgm:spPr/>
    </dgm:pt>
    <dgm:pt modelId="{8670AD66-A62E-407A-915F-55DB66473A15}" type="pres">
      <dgm:prSet presAssocID="{62B12CD9-EA2F-4E1B-84C4-F1591BD201A4}" presName="theInnerList" presStyleCnt="0"/>
      <dgm:spPr/>
    </dgm:pt>
    <dgm:pt modelId="{3EAA6D54-7CEC-45AB-B475-D67C3FA73F12}" type="pres">
      <dgm:prSet presAssocID="{3AD5C1A3-C9F1-499B-8B69-C40AB7BB7EF9}" presName="childNode" presStyleLbl="node1" presStyleIdx="5" presStyleCnt="20">
        <dgm:presLayoutVars>
          <dgm:bulletEnabled val="1"/>
        </dgm:presLayoutVars>
      </dgm:prSet>
      <dgm:spPr/>
    </dgm:pt>
    <dgm:pt modelId="{37FB25DD-2530-4178-BAFA-683119325BA5}" type="pres">
      <dgm:prSet presAssocID="{3AD5C1A3-C9F1-499B-8B69-C40AB7BB7EF9}" presName="aSpace2" presStyleCnt="0"/>
      <dgm:spPr/>
    </dgm:pt>
    <dgm:pt modelId="{0CE9705C-DDD7-46A9-8454-841D3417007E}" type="pres">
      <dgm:prSet presAssocID="{89FFC4AB-C0B4-48A7-A6E7-725D9C403E49}" presName="childNode" presStyleLbl="node1" presStyleIdx="6" presStyleCnt="20">
        <dgm:presLayoutVars>
          <dgm:bulletEnabled val="1"/>
        </dgm:presLayoutVars>
      </dgm:prSet>
      <dgm:spPr/>
    </dgm:pt>
    <dgm:pt modelId="{B228B3E7-2E6B-44A1-8CCD-301841B5EFF3}" type="pres">
      <dgm:prSet presAssocID="{62B12CD9-EA2F-4E1B-84C4-F1591BD201A4}" presName="aSpace" presStyleCnt="0"/>
      <dgm:spPr/>
    </dgm:pt>
    <dgm:pt modelId="{8C67F07A-F871-4344-905A-F560BDC5E4A6}" type="pres">
      <dgm:prSet presAssocID="{BAB26281-FE5C-42DE-923D-C288724C1ADB}" presName="compNode" presStyleCnt="0"/>
      <dgm:spPr/>
    </dgm:pt>
    <dgm:pt modelId="{3BB47FE5-CB6C-48D7-B167-AD42EF71E75E}" type="pres">
      <dgm:prSet presAssocID="{BAB26281-FE5C-42DE-923D-C288724C1ADB}" presName="aNode" presStyleLbl="bgShp" presStyleIdx="2" presStyleCnt="6"/>
      <dgm:spPr/>
    </dgm:pt>
    <dgm:pt modelId="{5A7754D5-2E11-479B-982D-42C67733FA9E}" type="pres">
      <dgm:prSet presAssocID="{BAB26281-FE5C-42DE-923D-C288724C1ADB}" presName="textNode" presStyleLbl="bgShp" presStyleIdx="2" presStyleCnt="6"/>
      <dgm:spPr/>
    </dgm:pt>
    <dgm:pt modelId="{23B1C6F3-DE01-4E0F-ACDD-0DB243A623D9}" type="pres">
      <dgm:prSet presAssocID="{BAB26281-FE5C-42DE-923D-C288724C1ADB}" presName="compChildNode" presStyleCnt="0"/>
      <dgm:spPr/>
    </dgm:pt>
    <dgm:pt modelId="{ECBEBBC2-E36B-46B2-BDE1-9929E65AB699}" type="pres">
      <dgm:prSet presAssocID="{BAB26281-FE5C-42DE-923D-C288724C1ADB}" presName="theInnerList" presStyleCnt="0"/>
      <dgm:spPr/>
    </dgm:pt>
    <dgm:pt modelId="{F47B8BE9-7EF0-45E8-AB4A-8F48C86C9BD8}" type="pres">
      <dgm:prSet presAssocID="{15043219-957B-499F-95DC-06847C8D779B}" presName="childNode" presStyleLbl="node1" presStyleIdx="7" presStyleCnt="20">
        <dgm:presLayoutVars>
          <dgm:bulletEnabled val="1"/>
        </dgm:presLayoutVars>
      </dgm:prSet>
      <dgm:spPr/>
    </dgm:pt>
    <dgm:pt modelId="{259A68C6-0BF4-4729-9280-EDD11C7E9E90}" type="pres">
      <dgm:prSet presAssocID="{15043219-957B-499F-95DC-06847C8D779B}" presName="aSpace2" presStyleCnt="0"/>
      <dgm:spPr/>
    </dgm:pt>
    <dgm:pt modelId="{3EF7A98F-61F6-4888-AAC8-F7D55A20E788}" type="pres">
      <dgm:prSet presAssocID="{96A661A7-4B69-4E85-B8E2-8736FA6446FB}" presName="childNode" presStyleLbl="node1" presStyleIdx="8" presStyleCnt="20">
        <dgm:presLayoutVars>
          <dgm:bulletEnabled val="1"/>
        </dgm:presLayoutVars>
      </dgm:prSet>
      <dgm:spPr/>
    </dgm:pt>
    <dgm:pt modelId="{00E3A923-51D8-480A-922A-55333BFE5B2B}" type="pres">
      <dgm:prSet presAssocID="{96A661A7-4B69-4E85-B8E2-8736FA6446FB}" presName="aSpace2" presStyleCnt="0"/>
      <dgm:spPr/>
    </dgm:pt>
    <dgm:pt modelId="{D09140BF-D386-468F-B92F-A9E0CABD1E8E}" type="pres">
      <dgm:prSet presAssocID="{D92CEF8D-0741-4947-84CB-4C6A0AA0552E}" presName="childNode" presStyleLbl="node1" presStyleIdx="9" presStyleCnt="20">
        <dgm:presLayoutVars>
          <dgm:bulletEnabled val="1"/>
        </dgm:presLayoutVars>
      </dgm:prSet>
      <dgm:spPr/>
    </dgm:pt>
    <dgm:pt modelId="{7897FCF1-7F32-4522-B47D-E71AA4D7B032}" type="pres">
      <dgm:prSet presAssocID="{BAB26281-FE5C-42DE-923D-C288724C1ADB}" presName="aSpace" presStyleCnt="0"/>
      <dgm:spPr/>
    </dgm:pt>
    <dgm:pt modelId="{53AE89C3-3E9A-4EA5-BD0D-BB61339B390A}" type="pres">
      <dgm:prSet presAssocID="{112E70C2-DAE2-4DBF-884B-9F02CA2E8101}" presName="compNode" presStyleCnt="0"/>
      <dgm:spPr/>
    </dgm:pt>
    <dgm:pt modelId="{77B5985C-6B7F-42A1-BC0D-030C326C7BE2}" type="pres">
      <dgm:prSet presAssocID="{112E70C2-DAE2-4DBF-884B-9F02CA2E8101}" presName="aNode" presStyleLbl="bgShp" presStyleIdx="3" presStyleCnt="6"/>
      <dgm:spPr/>
    </dgm:pt>
    <dgm:pt modelId="{3DA66610-2321-4226-8388-179976C7E344}" type="pres">
      <dgm:prSet presAssocID="{112E70C2-DAE2-4DBF-884B-9F02CA2E8101}" presName="textNode" presStyleLbl="bgShp" presStyleIdx="3" presStyleCnt="6"/>
      <dgm:spPr/>
    </dgm:pt>
    <dgm:pt modelId="{2AAAB124-0852-43AB-82D0-CCA35CD45729}" type="pres">
      <dgm:prSet presAssocID="{112E70C2-DAE2-4DBF-884B-9F02CA2E8101}" presName="compChildNode" presStyleCnt="0"/>
      <dgm:spPr/>
    </dgm:pt>
    <dgm:pt modelId="{9121A850-90B9-473E-93DA-299B52B9FADD}" type="pres">
      <dgm:prSet presAssocID="{112E70C2-DAE2-4DBF-884B-9F02CA2E8101}" presName="theInnerList" presStyleCnt="0"/>
      <dgm:spPr/>
    </dgm:pt>
    <dgm:pt modelId="{665A5F8C-3282-4AD7-8705-9E6C1FCE364F}" type="pres">
      <dgm:prSet presAssocID="{C65F54BF-AE3A-42D7-83C0-C24F76361358}" presName="childNode" presStyleLbl="node1" presStyleIdx="10" presStyleCnt="20">
        <dgm:presLayoutVars>
          <dgm:bulletEnabled val="1"/>
        </dgm:presLayoutVars>
      </dgm:prSet>
      <dgm:spPr/>
    </dgm:pt>
    <dgm:pt modelId="{BB2AF232-57F3-4A19-999D-E10CD2A51BBA}" type="pres">
      <dgm:prSet presAssocID="{C65F54BF-AE3A-42D7-83C0-C24F76361358}" presName="aSpace2" presStyleCnt="0"/>
      <dgm:spPr/>
    </dgm:pt>
    <dgm:pt modelId="{02523CC5-886C-4928-8C50-6F035E3CEA71}" type="pres">
      <dgm:prSet presAssocID="{95B8FBA2-7B95-4ECA-A773-1592D2050816}" presName="childNode" presStyleLbl="node1" presStyleIdx="11" presStyleCnt="20">
        <dgm:presLayoutVars>
          <dgm:bulletEnabled val="1"/>
        </dgm:presLayoutVars>
      </dgm:prSet>
      <dgm:spPr/>
    </dgm:pt>
    <dgm:pt modelId="{F26F5A96-1714-4A99-AD8D-91C68945A9DD}" type="pres">
      <dgm:prSet presAssocID="{95B8FBA2-7B95-4ECA-A773-1592D2050816}" presName="aSpace2" presStyleCnt="0"/>
      <dgm:spPr/>
    </dgm:pt>
    <dgm:pt modelId="{90D601D0-3CCF-40D0-8B54-413DC5531FC8}" type="pres">
      <dgm:prSet presAssocID="{4FA2CA47-C052-454A-A68A-900856DBD08D}" presName="childNode" presStyleLbl="node1" presStyleIdx="12" presStyleCnt="20">
        <dgm:presLayoutVars>
          <dgm:bulletEnabled val="1"/>
        </dgm:presLayoutVars>
      </dgm:prSet>
      <dgm:spPr/>
    </dgm:pt>
    <dgm:pt modelId="{A4DAEFCC-6DC5-4F67-B3FE-7813EDC5D3D6}" type="pres">
      <dgm:prSet presAssocID="{112E70C2-DAE2-4DBF-884B-9F02CA2E8101}" presName="aSpace" presStyleCnt="0"/>
      <dgm:spPr/>
    </dgm:pt>
    <dgm:pt modelId="{814376BA-9C73-4B61-B63F-71A8B3922B55}" type="pres">
      <dgm:prSet presAssocID="{B186FFEE-9809-4217-A626-5C4C3491A78E}" presName="compNode" presStyleCnt="0"/>
      <dgm:spPr/>
    </dgm:pt>
    <dgm:pt modelId="{9A45BB56-3513-43A0-B751-AA176FDF3736}" type="pres">
      <dgm:prSet presAssocID="{B186FFEE-9809-4217-A626-5C4C3491A78E}" presName="aNode" presStyleLbl="bgShp" presStyleIdx="4" presStyleCnt="6"/>
      <dgm:spPr/>
    </dgm:pt>
    <dgm:pt modelId="{F9BC0BD3-E357-42D6-9169-7A310A339F8B}" type="pres">
      <dgm:prSet presAssocID="{B186FFEE-9809-4217-A626-5C4C3491A78E}" presName="textNode" presStyleLbl="bgShp" presStyleIdx="4" presStyleCnt="6"/>
      <dgm:spPr/>
    </dgm:pt>
    <dgm:pt modelId="{8FCAC3A6-F9F8-4A60-8099-6865A36DF245}" type="pres">
      <dgm:prSet presAssocID="{B186FFEE-9809-4217-A626-5C4C3491A78E}" presName="compChildNode" presStyleCnt="0"/>
      <dgm:spPr/>
    </dgm:pt>
    <dgm:pt modelId="{52065751-1E68-4978-A826-C61BB8FD6039}" type="pres">
      <dgm:prSet presAssocID="{B186FFEE-9809-4217-A626-5C4C3491A78E}" presName="theInnerList" presStyleCnt="0"/>
      <dgm:spPr/>
    </dgm:pt>
    <dgm:pt modelId="{8CFA1933-8F39-4CCE-AE92-7B7C977B997B}" type="pres">
      <dgm:prSet presAssocID="{591E2228-9F61-45F7-A6B4-A17D11DD2215}" presName="childNode" presStyleLbl="node1" presStyleIdx="13" presStyleCnt="20">
        <dgm:presLayoutVars>
          <dgm:bulletEnabled val="1"/>
        </dgm:presLayoutVars>
      </dgm:prSet>
      <dgm:spPr/>
    </dgm:pt>
    <dgm:pt modelId="{889572F5-963E-4BF9-9523-1DF5951A68EA}" type="pres">
      <dgm:prSet presAssocID="{591E2228-9F61-45F7-A6B4-A17D11DD2215}" presName="aSpace2" presStyleCnt="0"/>
      <dgm:spPr/>
    </dgm:pt>
    <dgm:pt modelId="{876DFD49-582E-4777-AA91-BFDC904577FF}" type="pres">
      <dgm:prSet presAssocID="{DA9C7FC1-FE91-4C74-BF5F-9D66C355C638}" presName="childNode" presStyleLbl="node1" presStyleIdx="14" presStyleCnt="20">
        <dgm:presLayoutVars>
          <dgm:bulletEnabled val="1"/>
        </dgm:presLayoutVars>
      </dgm:prSet>
      <dgm:spPr/>
    </dgm:pt>
    <dgm:pt modelId="{BCE707B8-E462-4393-96B8-3A84DF04CC12}" type="pres">
      <dgm:prSet presAssocID="{DA9C7FC1-FE91-4C74-BF5F-9D66C355C638}" presName="aSpace2" presStyleCnt="0"/>
      <dgm:spPr/>
    </dgm:pt>
    <dgm:pt modelId="{6198A0B7-42A5-43F7-86AE-A4D81F564848}" type="pres">
      <dgm:prSet presAssocID="{45F8FF98-67A4-44FB-A594-9F037F13E744}" presName="childNode" presStyleLbl="node1" presStyleIdx="15" presStyleCnt="20">
        <dgm:presLayoutVars>
          <dgm:bulletEnabled val="1"/>
        </dgm:presLayoutVars>
      </dgm:prSet>
      <dgm:spPr/>
    </dgm:pt>
    <dgm:pt modelId="{93655004-6A16-4906-96E7-01B92C812042}" type="pres">
      <dgm:prSet presAssocID="{B186FFEE-9809-4217-A626-5C4C3491A78E}" presName="aSpace" presStyleCnt="0"/>
      <dgm:spPr/>
    </dgm:pt>
    <dgm:pt modelId="{8983C947-FCF6-4AE0-B059-2C7CCF72D620}" type="pres">
      <dgm:prSet presAssocID="{47AE2455-38F2-469C-8936-CE2F35B09129}" presName="compNode" presStyleCnt="0"/>
      <dgm:spPr/>
    </dgm:pt>
    <dgm:pt modelId="{BED42512-4E20-4E2A-8EBA-7034BD168158}" type="pres">
      <dgm:prSet presAssocID="{47AE2455-38F2-469C-8936-CE2F35B09129}" presName="aNode" presStyleLbl="bgShp" presStyleIdx="5" presStyleCnt="6"/>
      <dgm:spPr/>
    </dgm:pt>
    <dgm:pt modelId="{CA63D40D-9A8C-4750-9427-75E14ABF67E3}" type="pres">
      <dgm:prSet presAssocID="{47AE2455-38F2-469C-8936-CE2F35B09129}" presName="textNode" presStyleLbl="bgShp" presStyleIdx="5" presStyleCnt="6"/>
      <dgm:spPr/>
    </dgm:pt>
    <dgm:pt modelId="{F828B92A-620E-4E60-ADB8-A1F5E13B1787}" type="pres">
      <dgm:prSet presAssocID="{47AE2455-38F2-469C-8936-CE2F35B09129}" presName="compChildNode" presStyleCnt="0"/>
      <dgm:spPr/>
    </dgm:pt>
    <dgm:pt modelId="{503B5C6D-CBCD-487D-B993-DD1A8E36DC17}" type="pres">
      <dgm:prSet presAssocID="{47AE2455-38F2-469C-8936-CE2F35B09129}" presName="theInnerList" presStyleCnt="0"/>
      <dgm:spPr/>
    </dgm:pt>
    <dgm:pt modelId="{40381671-892D-4439-91A5-E3D2DD2BDEC4}" type="pres">
      <dgm:prSet presAssocID="{DF121849-7EF4-4B36-A2D1-8D9A46FA8B8E}" presName="childNode" presStyleLbl="node1" presStyleIdx="16" presStyleCnt="20">
        <dgm:presLayoutVars>
          <dgm:bulletEnabled val="1"/>
        </dgm:presLayoutVars>
      </dgm:prSet>
      <dgm:spPr/>
    </dgm:pt>
    <dgm:pt modelId="{06249368-D4F4-4880-A496-8DF5015B6018}" type="pres">
      <dgm:prSet presAssocID="{DF121849-7EF4-4B36-A2D1-8D9A46FA8B8E}" presName="aSpace2" presStyleCnt="0"/>
      <dgm:spPr/>
    </dgm:pt>
    <dgm:pt modelId="{707BA319-958F-4E92-AD60-D241B91918D3}" type="pres">
      <dgm:prSet presAssocID="{6BDBB181-64EC-44F7-BE80-E8178E778C3A}" presName="childNode" presStyleLbl="node1" presStyleIdx="17" presStyleCnt="20">
        <dgm:presLayoutVars>
          <dgm:bulletEnabled val="1"/>
        </dgm:presLayoutVars>
      </dgm:prSet>
      <dgm:spPr/>
    </dgm:pt>
    <dgm:pt modelId="{8A23EEA3-07DA-4DBA-B8A9-D22D97C722C4}" type="pres">
      <dgm:prSet presAssocID="{6BDBB181-64EC-44F7-BE80-E8178E778C3A}" presName="aSpace2" presStyleCnt="0"/>
      <dgm:spPr/>
    </dgm:pt>
    <dgm:pt modelId="{581313D5-0A17-4BEE-A3AA-73BB04323A68}" type="pres">
      <dgm:prSet presAssocID="{8A5A0888-A5AE-4CA2-BAE6-6F99A303CC84}" presName="childNode" presStyleLbl="node1" presStyleIdx="18" presStyleCnt="20">
        <dgm:presLayoutVars>
          <dgm:bulletEnabled val="1"/>
        </dgm:presLayoutVars>
      </dgm:prSet>
      <dgm:spPr/>
    </dgm:pt>
    <dgm:pt modelId="{D6B9EDE2-729B-474A-992D-C58467AE3266}" type="pres">
      <dgm:prSet presAssocID="{8A5A0888-A5AE-4CA2-BAE6-6F99A303CC84}" presName="aSpace2" presStyleCnt="0"/>
      <dgm:spPr/>
    </dgm:pt>
    <dgm:pt modelId="{D1BF13CC-04A7-45DA-91C0-855FDEA5A3C6}" type="pres">
      <dgm:prSet presAssocID="{BFB965E2-2A32-4CDD-9BD1-3AF839FB06FB}" presName="childNode" presStyleLbl="node1" presStyleIdx="19" presStyleCnt="20">
        <dgm:presLayoutVars>
          <dgm:bulletEnabled val="1"/>
        </dgm:presLayoutVars>
      </dgm:prSet>
      <dgm:spPr/>
    </dgm:pt>
  </dgm:ptLst>
  <dgm:cxnLst>
    <dgm:cxn modelId="{DEFB1306-746D-4266-81C8-F6679C6D2F94}" type="presOf" srcId="{4227B9C7-3701-4D7E-A05A-5A7E4988DA6E}" destId="{B1325B22-B04F-4AB2-A204-0FD459D0B397}" srcOrd="0" destOrd="0" presId="urn:microsoft.com/office/officeart/2005/8/layout/lProcess2"/>
    <dgm:cxn modelId="{A922B106-6D9B-4215-930A-44137DEF3148}" type="presOf" srcId="{89FFC4AB-C0B4-48A7-A6E7-725D9C403E49}" destId="{0CE9705C-DDD7-46A9-8454-841D3417007E}" srcOrd="0" destOrd="0" presId="urn:microsoft.com/office/officeart/2005/8/layout/lProcess2"/>
    <dgm:cxn modelId="{A8536107-A333-462F-A6B4-BE044A135F4C}" type="presOf" srcId="{6BDBB181-64EC-44F7-BE80-E8178E778C3A}" destId="{707BA319-958F-4E92-AD60-D241B91918D3}" srcOrd="0" destOrd="0" presId="urn:microsoft.com/office/officeart/2005/8/layout/lProcess2"/>
    <dgm:cxn modelId="{8E513F0A-2340-4CE2-B11D-D1E910BF6C7B}" srcId="{B186FFEE-9809-4217-A626-5C4C3491A78E}" destId="{45F8FF98-67A4-44FB-A594-9F037F13E744}" srcOrd="2" destOrd="0" parTransId="{128FF24F-8AF5-4728-9844-E7F4CC47628B}" sibTransId="{F275A837-AFDE-444E-84E0-55E5F1D0B5C3}"/>
    <dgm:cxn modelId="{B2C5070B-1952-44D5-8F5A-4F903FF47ABA}" type="presOf" srcId="{3D05BBD6-DEC9-4A47-A3FA-AC195FF243A4}" destId="{615B94BD-7CA7-421E-999F-66CDC7742508}" srcOrd="0" destOrd="0" presId="urn:microsoft.com/office/officeart/2005/8/layout/lProcess2"/>
    <dgm:cxn modelId="{71F3E20E-1CC9-40B0-9E7A-3F6D6317122C}" srcId="{BAB26281-FE5C-42DE-923D-C288724C1ADB}" destId="{D92CEF8D-0741-4947-84CB-4C6A0AA0552E}" srcOrd="2" destOrd="0" parTransId="{F4FDF90A-6C88-4FC4-8DF9-EA042C44D750}" sibTransId="{DBA43B8D-885F-47D6-A9F7-CC14F534501A}"/>
    <dgm:cxn modelId="{F6052415-1E4E-4CA9-A20E-E1FD3F0B8CBD}" srcId="{62B12CD9-EA2F-4E1B-84C4-F1591BD201A4}" destId="{89FFC4AB-C0B4-48A7-A6E7-725D9C403E49}" srcOrd="1" destOrd="0" parTransId="{AFC01E02-35C7-4202-B1E4-D35BBF86D1EB}" sibTransId="{F2853EA7-3C08-4CDF-881C-A405E9974D9C}"/>
    <dgm:cxn modelId="{C2FCFF2A-A5F3-4ADE-8FFA-51EF05962910}" type="presOf" srcId="{2D64A788-690B-4CF2-AD5A-0765EC22438C}" destId="{B96E0946-B150-45A7-B591-F91065495743}" srcOrd="0" destOrd="0" presId="urn:microsoft.com/office/officeart/2005/8/layout/lProcess2"/>
    <dgm:cxn modelId="{5D96DF36-099A-4075-A87A-46856CDD16C0}" srcId="{2D64A788-690B-4CF2-AD5A-0765EC22438C}" destId="{4227B9C7-3701-4D7E-A05A-5A7E4988DA6E}" srcOrd="4" destOrd="0" parTransId="{E2845C96-5417-4AA2-9C68-9D9E31763E12}" sibTransId="{25B99D8B-3A11-4D4E-A8B4-EADAC0FC0E19}"/>
    <dgm:cxn modelId="{F09A3D3C-0123-40F1-8AEA-49FB5DF619BA}" type="presOf" srcId="{2D64A788-690B-4CF2-AD5A-0765EC22438C}" destId="{40E3B1A1-4B3D-43E8-B5E6-7152A7AB3DC6}" srcOrd="1" destOrd="0" presId="urn:microsoft.com/office/officeart/2005/8/layout/lProcess2"/>
    <dgm:cxn modelId="{9D3FE65C-31B3-411E-B2F9-9FD1771CE690}" type="presOf" srcId="{47AE2455-38F2-469C-8936-CE2F35B09129}" destId="{BED42512-4E20-4E2A-8EBA-7034BD168158}" srcOrd="0" destOrd="0" presId="urn:microsoft.com/office/officeart/2005/8/layout/lProcess2"/>
    <dgm:cxn modelId="{8CF3D95D-BDB8-43BC-8AF4-BD62AD50D55E}" type="presOf" srcId="{15043219-957B-499F-95DC-06847C8D779B}" destId="{F47B8BE9-7EF0-45E8-AB4A-8F48C86C9BD8}" srcOrd="0" destOrd="0" presId="urn:microsoft.com/office/officeart/2005/8/layout/lProcess2"/>
    <dgm:cxn modelId="{F67C0B45-D02C-454A-99A3-F40DFD565CCE}" type="presOf" srcId="{DF121849-7EF4-4B36-A2D1-8D9A46FA8B8E}" destId="{40381671-892D-4439-91A5-E3D2DD2BDEC4}" srcOrd="0" destOrd="0" presId="urn:microsoft.com/office/officeart/2005/8/layout/lProcess2"/>
    <dgm:cxn modelId="{1AA44865-D21C-4F06-AC51-A634CD1FE650}" srcId="{C9B6213C-7C45-439A-BF3D-D471FDC7B205}" destId="{2D64A788-690B-4CF2-AD5A-0765EC22438C}" srcOrd="0" destOrd="0" parTransId="{869EF623-3346-4BCA-A424-2F53A605B26B}" sibTransId="{686D9E39-2F02-4B57-92EF-CCC452DF24EA}"/>
    <dgm:cxn modelId="{31395545-2285-44FC-BCC2-E7DEF4FCDD3A}" srcId="{C9B6213C-7C45-439A-BF3D-D471FDC7B205}" destId="{112E70C2-DAE2-4DBF-884B-9F02CA2E8101}" srcOrd="3" destOrd="0" parTransId="{CF285CF9-CAFB-43A0-8AD9-9A486C09C59E}" sibTransId="{73CFF19C-1D12-47FD-BC72-E46CA2553CF2}"/>
    <dgm:cxn modelId="{5E7E1867-611C-4F75-BE1C-E28FA917814E}" srcId="{B186FFEE-9809-4217-A626-5C4C3491A78E}" destId="{DA9C7FC1-FE91-4C74-BF5F-9D66C355C638}" srcOrd="1" destOrd="0" parTransId="{D1ACB5F7-BB44-4E77-AAFF-DAE0741D44F0}" sibTransId="{64ACD0AC-C84F-4800-A62F-47D109D999CF}"/>
    <dgm:cxn modelId="{C4384D68-A675-447B-8D38-3D7573A7BDE7}" type="presOf" srcId="{D92CEF8D-0741-4947-84CB-4C6A0AA0552E}" destId="{D09140BF-D386-468F-B92F-A9E0CABD1E8E}" srcOrd="0" destOrd="0" presId="urn:microsoft.com/office/officeart/2005/8/layout/lProcess2"/>
    <dgm:cxn modelId="{0EF5314B-CAB0-4C9C-A528-0D0599C8B3E4}" type="presOf" srcId="{95B8FBA2-7B95-4ECA-A773-1592D2050816}" destId="{02523CC5-886C-4928-8C50-6F035E3CEA71}" srcOrd="0" destOrd="0" presId="urn:microsoft.com/office/officeart/2005/8/layout/lProcess2"/>
    <dgm:cxn modelId="{28E46C6B-9623-4583-A30E-D0A6A8496607}" srcId="{BAB26281-FE5C-42DE-923D-C288724C1ADB}" destId="{96A661A7-4B69-4E85-B8E2-8736FA6446FB}" srcOrd="1" destOrd="0" parTransId="{45F16CB2-2D51-4668-AFBC-0C1984877FAC}" sibTransId="{1F1EED20-88BA-4B7D-AC05-068CC99E942F}"/>
    <dgm:cxn modelId="{F03DC66B-5555-4C48-A841-F2BD59482E69}" srcId="{47AE2455-38F2-469C-8936-CE2F35B09129}" destId="{8A5A0888-A5AE-4CA2-BAE6-6F99A303CC84}" srcOrd="2" destOrd="0" parTransId="{259D240D-5E0C-4783-A277-885B96D9449C}" sibTransId="{CE40F76E-18D8-4141-A0D9-4458F7030A01}"/>
    <dgm:cxn modelId="{6D22286D-0687-418B-B3F1-730DA83C407E}" srcId="{C9B6213C-7C45-439A-BF3D-D471FDC7B205}" destId="{47AE2455-38F2-469C-8936-CE2F35B09129}" srcOrd="5" destOrd="0" parTransId="{EF9CF2F1-8551-4DF1-A41D-9504B508B8C2}" sibTransId="{712B9F44-A976-4299-8B1C-C414158E3D8E}"/>
    <dgm:cxn modelId="{B936D050-3032-4038-B4FD-EA783B288044}" type="presOf" srcId="{4FA2CA47-C052-454A-A68A-900856DBD08D}" destId="{90D601D0-3CCF-40D0-8B54-413DC5531FC8}" srcOrd="0" destOrd="0" presId="urn:microsoft.com/office/officeart/2005/8/layout/lProcess2"/>
    <dgm:cxn modelId="{2CE26452-DF24-4843-BFE3-863B8C3B38B2}" type="presOf" srcId="{591E2228-9F61-45F7-A6B4-A17D11DD2215}" destId="{8CFA1933-8F39-4CCE-AE92-7B7C977B997B}" srcOrd="0" destOrd="0" presId="urn:microsoft.com/office/officeart/2005/8/layout/lProcess2"/>
    <dgm:cxn modelId="{19238574-387F-4630-9898-5339DB65020B}" type="presOf" srcId="{BAB26281-FE5C-42DE-923D-C288724C1ADB}" destId="{5A7754D5-2E11-479B-982D-42C67733FA9E}" srcOrd="1" destOrd="0" presId="urn:microsoft.com/office/officeart/2005/8/layout/lProcess2"/>
    <dgm:cxn modelId="{B38FD554-02E8-447A-97D4-E7EAD2FB9A12}" type="presOf" srcId="{112E70C2-DAE2-4DBF-884B-9F02CA2E8101}" destId="{77B5985C-6B7F-42A1-BC0D-030C326C7BE2}" srcOrd="0" destOrd="0" presId="urn:microsoft.com/office/officeart/2005/8/layout/lProcess2"/>
    <dgm:cxn modelId="{997EF655-D062-40A3-BA30-4E3DB99F0BCA}" type="presOf" srcId="{112E70C2-DAE2-4DBF-884B-9F02CA2E8101}" destId="{3DA66610-2321-4226-8388-179976C7E344}" srcOrd="1" destOrd="0" presId="urn:microsoft.com/office/officeart/2005/8/layout/lProcess2"/>
    <dgm:cxn modelId="{41DC9F57-767C-43F0-89A9-7FF84E223ADD}" type="presOf" srcId="{62B12CD9-EA2F-4E1B-84C4-F1591BD201A4}" destId="{75AC5208-9C18-4026-97B1-919CFF401C4A}" srcOrd="0" destOrd="0" presId="urn:microsoft.com/office/officeart/2005/8/layout/lProcess2"/>
    <dgm:cxn modelId="{65DC7778-5853-483A-8847-E0C86A2A3356}" srcId="{2D64A788-690B-4CF2-AD5A-0765EC22438C}" destId="{594B997D-FE7C-4259-8B29-B4A1D46BC11A}" srcOrd="1" destOrd="0" parTransId="{7F523AB2-E736-41A3-B324-D211B4F07FF8}" sibTransId="{BFFD87F3-A851-4A86-91A7-F0055B0E1CEC}"/>
    <dgm:cxn modelId="{2794467A-CF25-4196-A0CA-820C45DDBA47}" type="presOf" srcId="{45F8FF98-67A4-44FB-A594-9F037F13E744}" destId="{6198A0B7-42A5-43F7-86AE-A4D81F564848}" srcOrd="0" destOrd="0" presId="urn:microsoft.com/office/officeart/2005/8/layout/lProcess2"/>
    <dgm:cxn modelId="{C3BA967D-AE02-46A0-99AD-26FFC1555E60}" srcId="{C9B6213C-7C45-439A-BF3D-D471FDC7B205}" destId="{BAB26281-FE5C-42DE-923D-C288724C1ADB}" srcOrd="2" destOrd="0" parTransId="{9881521C-51EE-4A9F-945E-E9A70074B596}" sibTransId="{472CFB61-C6E8-4637-8A21-B96AEE011791}"/>
    <dgm:cxn modelId="{BDFE3584-098C-4305-ADAC-5853911BB9DA}" srcId="{2D64A788-690B-4CF2-AD5A-0765EC22438C}" destId="{148637A7-143B-4343-BAC2-652606CCFCA6}" srcOrd="0" destOrd="0" parTransId="{802E61A7-4B7E-4155-8FE6-28CCF6735169}" sibTransId="{2C409010-220A-4585-856C-26999BBF0395}"/>
    <dgm:cxn modelId="{3296B185-C730-446D-89C1-7EF943C0E36A}" srcId="{BAB26281-FE5C-42DE-923D-C288724C1ADB}" destId="{15043219-957B-499F-95DC-06847C8D779B}" srcOrd="0" destOrd="0" parTransId="{E9FE348C-AD59-4FD5-BA6F-92DC3AD6176B}" sibTransId="{10A18918-59D7-4D09-AFD9-06997BD6B07B}"/>
    <dgm:cxn modelId="{F488648B-E4CF-4048-AB39-CF608B24EEFF}" srcId="{112E70C2-DAE2-4DBF-884B-9F02CA2E8101}" destId="{4FA2CA47-C052-454A-A68A-900856DBD08D}" srcOrd="2" destOrd="0" parTransId="{E065117B-E9C6-478E-AF30-6F10F515DF48}" sibTransId="{E44CEE3C-5BE4-49D4-8B97-14944204CCF0}"/>
    <dgm:cxn modelId="{EA004593-C0B8-42F2-BC9E-B99BC1B9EA9A}" type="presOf" srcId="{BAB26281-FE5C-42DE-923D-C288724C1ADB}" destId="{3BB47FE5-CB6C-48D7-B167-AD42EF71E75E}" srcOrd="0" destOrd="0" presId="urn:microsoft.com/office/officeart/2005/8/layout/lProcess2"/>
    <dgm:cxn modelId="{FEE9D997-1ECC-4A34-B7B8-A2B8514FFCD9}" srcId="{2D64A788-690B-4CF2-AD5A-0765EC22438C}" destId="{BFCC772C-FF85-4122-8D98-7685CFFC3721}" srcOrd="3" destOrd="0" parTransId="{DDBD07B8-FE4A-4AE1-AE2D-76C0891DB49D}" sibTransId="{29AC55D3-DA62-46BD-AD8C-6FF4628FC286}"/>
    <dgm:cxn modelId="{D13D209B-DA0E-405A-AAD8-3C7390059968}" type="presOf" srcId="{3AD5C1A3-C9F1-499B-8B69-C40AB7BB7EF9}" destId="{3EAA6D54-7CEC-45AB-B475-D67C3FA73F12}" srcOrd="0" destOrd="0" presId="urn:microsoft.com/office/officeart/2005/8/layout/lProcess2"/>
    <dgm:cxn modelId="{33171DA1-5C42-40A1-80B9-2B987EA598F8}" type="presOf" srcId="{594B997D-FE7C-4259-8B29-B4A1D46BC11A}" destId="{1D38A8F2-0822-4E79-B8A7-7F712B804444}" srcOrd="0" destOrd="0" presId="urn:microsoft.com/office/officeart/2005/8/layout/lProcess2"/>
    <dgm:cxn modelId="{7C7224A1-64D2-4EC9-9E16-5F4AF1271721}" type="presOf" srcId="{96A661A7-4B69-4E85-B8E2-8736FA6446FB}" destId="{3EF7A98F-61F6-4888-AAC8-F7D55A20E788}" srcOrd="0" destOrd="0" presId="urn:microsoft.com/office/officeart/2005/8/layout/lProcess2"/>
    <dgm:cxn modelId="{288F0AA4-C3D4-475E-979A-2FB69EF8ABCD}" type="presOf" srcId="{BFB965E2-2A32-4CDD-9BD1-3AF839FB06FB}" destId="{D1BF13CC-04A7-45DA-91C0-855FDEA5A3C6}" srcOrd="0" destOrd="0" presId="urn:microsoft.com/office/officeart/2005/8/layout/lProcess2"/>
    <dgm:cxn modelId="{5C8026A7-53E4-4DB5-BEC2-0151DDE392EB}" type="presOf" srcId="{BFCC772C-FF85-4122-8D98-7685CFFC3721}" destId="{27337180-92D9-4ACD-8967-DAABA59E0E23}" srcOrd="0" destOrd="0" presId="urn:microsoft.com/office/officeart/2005/8/layout/lProcess2"/>
    <dgm:cxn modelId="{B614A7A9-CB45-4902-A5B7-5C392C02CAA9}" type="presOf" srcId="{DA9C7FC1-FE91-4C74-BF5F-9D66C355C638}" destId="{876DFD49-582E-4777-AA91-BFDC904577FF}" srcOrd="0" destOrd="0" presId="urn:microsoft.com/office/officeart/2005/8/layout/lProcess2"/>
    <dgm:cxn modelId="{04C24FAA-B21B-4FCF-9C7C-7552E66AC36E}" type="presOf" srcId="{C65F54BF-AE3A-42D7-83C0-C24F76361358}" destId="{665A5F8C-3282-4AD7-8705-9E6C1FCE364F}" srcOrd="0" destOrd="0" presId="urn:microsoft.com/office/officeart/2005/8/layout/lProcess2"/>
    <dgm:cxn modelId="{B7DEBFAA-8C38-402F-B572-0D668A4F60E5}" srcId="{C9B6213C-7C45-439A-BF3D-D471FDC7B205}" destId="{62B12CD9-EA2F-4E1B-84C4-F1591BD201A4}" srcOrd="1" destOrd="0" parTransId="{ED36AB8E-C1C6-4349-A0A7-FE7AB0C48D9E}" sibTransId="{816038B8-3E9C-4F54-AE97-B0927330E122}"/>
    <dgm:cxn modelId="{9AEE1FB4-3BC3-4812-B0D4-DA34BFFA6CFD}" srcId="{112E70C2-DAE2-4DBF-884B-9F02CA2E8101}" destId="{95B8FBA2-7B95-4ECA-A773-1592D2050816}" srcOrd="1" destOrd="0" parTransId="{ECD7863B-03A9-4211-8CAE-6177F784E5FD}" sibTransId="{2B0FFC95-9DE1-4646-A372-1CDBABA4237C}"/>
    <dgm:cxn modelId="{1A3971B6-8B52-40E2-A172-81AD15E71B58}" srcId="{62B12CD9-EA2F-4E1B-84C4-F1591BD201A4}" destId="{3AD5C1A3-C9F1-499B-8B69-C40AB7BB7EF9}" srcOrd="0" destOrd="0" parTransId="{4936C53A-F6C3-439C-8A73-0BB15BE235F4}" sibTransId="{D71A6D48-C622-4AFC-AA06-94E57659594C}"/>
    <dgm:cxn modelId="{6B47A7BD-C361-406B-8BE7-18D6728C4E0D}" srcId="{47AE2455-38F2-469C-8936-CE2F35B09129}" destId="{DF121849-7EF4-4B36-A2D1-8D9A46FA8B8E}" srcOrd="0" destOrd="0" parTransId="{8207C062-8250-42BF-8454-0DE3E9E30491}" sibTransId="{8B854E63-F4E8-4F87-991B-2B7B2F4C3193}"/>
    <dgm:cxn modelId="{031349BE-A911-4FBE-A772-5A19EA4A6BEC}" srcId="{47AE2455-38F2-469C-8936-CE2F35B09129}" destId="{BFB965E2-2A32-4CDD-9BD1-3AF839FB06FB}" srcOrd="3" destOrd="0" parTransId="{4C0AC36A-C24A-4C18-A796-21C60B7FFCC1}" sibTransId="{A2D4C22F-F464-4E7F-A2ED-33B0EC14D1B3}"/>
    <dgm:cxn modelId="{68C3CBC1-D0E8-436A-9851-83BE5E3BFB8E}" type="presOf" srcId="{62B12CD9-EA2F-4E1B-84C4-F1591BD201A4}" destId="{6E85F4F9-A08C-4727-80D2-B4B78D85F58B}" srcOrd="1" destOrd="0" presId="urn:microsoft.com/office/officeart/2005/8/layout/lProcess2"/>
    <dgm:cxn modelId="{C83ED3C4-B40A-4E74-8570-8FE4CF23A53B}" type="presOf" srcId="{C9B6213C-7C45-439A-BF3D-D471FDC7B205}" destId="{042B55E1-2832-4AE2-9A67-9F13303A2741}" srcOrd="0" destOrd="0" presId="urn:microsoft.com/office/officeart/2005/8/layout/lProcess2"/>
    <dgm:cxn modelId="{890315C6-498B-4095-9774-ED647C746A28}" srcId="{47AE2455-38F2-469C-8936-CE2F35B09129}" destId="{6BDBB181-64EC-44F7-BE80-E8178E778C3A}" srcOrd="1" destOrd="0" parTransId="{628209AE-410D-472E-881B-7484A79BFA83}" sibTransId="{6A384E22-F357-40D0-AE96-96746BC2F21E}"/>
    <dgm:cxn modelId="{1C9505CC-4D10-42E8-9828-C6724FCAA6F0}" srcId="{2D64A788-690B-4CF2-AD5A-0765EC22438C}" destId="{3D05BBD6-DEC9-4A47-A3FA-AC195FF243A4}" srcOrd="2" destOrd="0" parTransId="{9C40F600-71BE-4AC1-933D-2E5FB0449A46}" sibTransId="{B15E94F7-8219-46ED-9FA8-5A179B8E9A87}"/>
    <dgm:cxn modelId="{121F4EE3-311D-42CD-AE76-AA79184FDD8F}" type="presOf" srcId="{B186FFEE-9809-4217-A626-5C4C3491A78E}" destId="{F9BC0BD3-E357-42D6-9169-7A310A339F8B}" srcOrd="1" destOrd="0" presId="urn:microsoft.com/office/officeart/2005/8/layout/lProcess2"/>
    <dgm:cxn modelId="{05D1A6E5-E366-4564-89A5-9334F050D3FE}" srcId="{C9B6213C-7C45-439A-BF3D-D471FDC7B205}" destId="{B186FFEE-9809-4217-A626-5C4C3491A78E}" srcOrd="4" destOrd="0" parTransId="{E74843AA-4C1B-4FB8-A4AE-F4DF92922BCB}" sibTransId="{77D6F6EF-527E-4AA4-B6CB-4C9364865B7D}"/>
    <dgm:cxn modelId="{96E6CEEB-91D3-4B0F-B946-9F6AEFE1683C}" type="presOf" srcId="{8A5A0888-A5AE-4CA2-BAE6-6F99A303CC84}" destId="{581313D5-0A17-4BEE-A3AA-73BB04323A68}" srcOrd="0" destOrd="0" presId="urn:microsoft.com/office/officeart/2005/8/layout/lProcess2"/>
    <dgm:cxn modelId="{EF3416EF-875C-4E3B-8076-8752E8DAE895}" type="presOf" srcId="{47AE2455-38F2-469C-8936-CE2F35B09129}" destId="{CA63D40D-9A8C-4750-9427-75E14ABF67E3}" srcOrd="1" destOrd="0" presId="urn:microsoft.com/office/officeart/2005/8/layout/lProcess2"/>
    <dgm:cxn modelId="{9F278AF7-F209-43CD-8BBF-7F96B6B08B15}" type="presOf" srcId="{B186FFEE-9809-4217-A626-5C4C3491A78E}" destId="{9A45BB56-3513-43A0-B751-AA176FDF3736}" srcOrd="0" destOrd="0" presId="urn:microsoft.com/office/officeart/2005/8/layout/lProcess2"/>
    <dgm:cxn modelId="{2FEED4F7-BEF9-422C-9110-FA2ED2D561DC}" type="presOf" srcId="{148637A7-143B-4343-BAC2-652606CCFCA6}" destId="{BAB7B0D3-FF05-4431-A17C-FCAEA9711553}" srcOrd="0" destOrd="0" presId="urn:microsoft.com/office/officeart/2005/8/layout/lProcess2"/>
    <dgm:cxn modelId="{1F0F63F9-0A8C-4095-A063-B3EFB30B69B3}" srcId="{112E70C2-DAE2-4DBF-884B-9F02CA2E8101}" destId="{C65F54BF-AE3A-42D7-83C0-C24F76361358}" srcOrd="0" destOrd="0" parTransId="{58262AF0-E5BC-404C-BF99-BBADC884B3E4}" sibTransId="{6902DDB9-CDF6-4911-A9DD-A0124468C1F9}"/>
    <dgm:cxn modelId="{4E9BDEFE-7D47-4114-82A2-65357125C441}" srcId="{B186FFEE-9809-4217-A626-5C4C3491A78E}" destId="{591E2228-9F61-45F7-A6B4-A17D11DD2215}" srcOrd="0" destOrd="0" parTransId="{E740671E-ADB3-4B6C-87FD-AF9911F545C6}" sibTransId="{FF987F54-D49A-49C0-A4D9-5515A1D057C5}"/>
    <dgm:cxn modelId="{8F5D5474-10ED-4110-BD83-9793FB6486D3}" type="presParOf" srcId="{042B55E1-2832-4AE2-9A67-9F13303A2741}" destId="{DA926290-FACC-4810-944D-BE8960F71543}" srcOrd="0" destOrd="0" presId="urn:microsoft.com/office/officeart/2005/8/layout/lProcess2"/>
    <dgm:cxn modelId="{C81EB6F6-162A-40F5-A231-7508880E67C1}" type="presParOf" srcId="{DA926290-FACC-4810-944D-BE8960F71543}" destId="{B96E0946-B150-45A7-B591-F91065495743}" srcOrd="0" destOrd="0" presId="urn:microsoft.com/office/officeart/2005/8/layout/lProcess2"/>
    <dgm:cxn modelId="{BC42F21E-D75A-4CA2-AEE8-9309433CB51C}" type="presParOf" srcId="{DA926290-FACC-4810-944D-BE8960F71543}" destId="{40E3B1A1-4B3D-43E8-B5E6-7152A7AB3DC6}" srcOrd="1" destOrd="0" presId="urn:microsoft.com/office/officeart/2005/8/layout/lProcess2"/>
    <dgm:cxn modelId="{171A68E2-08AC-49D5-8175-65F58F89707E}" type="presParOf" srcId="{DA926290-FACC-4810-944D-BE8960F71543}" destId="{75CF6FC2-95E0-4C6D-AC7E-222F214E904F}" srcOrd="2" destOrd="0" presId="urn:microsoft.com/office/officeart/2005/8/layout/lProcess2"/>
    <dgm:cxn modelId="{EC078646-8D1C-4D80-B708-17D5459F5CE3}" type="presParOf" srcId="{75CF6FC2-95E0-4C6D-AC7E-222F214E904F}" destId="{0EC59932-DD0A-4A49-9C74-BABFE50C4554}" srcOrd="0" destOrd="0" presId="urn:microsoft.com/office/officeart/2005/8/layout/lProcess2"/>
    <dgm:cxn modelId="{D44B562B-7CAE-4FA1-9E9A-0626F3C5C47B}" type="presParOf" srcId="{0EC59932-DD0A-4A49-9C74-BABFE50C4554}" destId="{BAB7B0D3-FF05-4431-A17C-FCAEA9711553}" srcOrd="0" destOrd="0" presId="urn:microsoft.com/office/officeart/2005/8/layout/lProcess2"/>
    <dgm:cxn modelId="{0E967D14-1E7D-456C-95ED-C14A412A54B0}" type="presParOf" srcId="{0EC59932-DD0A-4A49-9C74-BABFE50C4554}" destId="{B8DFC535-9DF9-4E64-9F62-24B6E76696E2}" srcOrd="1" destOrd="0" presId="urn:microsoft.com/office/officeart/2005/8/layout/lProcess2"/>
    <dgm:cxn modelId="{54EC9E21-C674-4F6B-A142-B45E0F76BF82}" type="presParOf" srcId="{0EC59932-DD0A-4A49-9C74-BABFE50C4554}" destId="{1D38A8F2-0822-4E79-B8A7-7F712B804444}" srcOrd="2" destOrd="0" presId="urn:microsoft.com/office/officeart/2005/8/layout/lProcess2"/>
    <dgm:cxn modelId="{9BEA2A3C-B804-42AC-AFF0-00F2DF6D9C66}" type="presParOf" srcId="{0EC59932-DD0A-4A49-9C74-BABFE50C4554}" destId="{65DC1EBE-DA0F-4FCA-9972-ED2C2FA66011}" srcOrd="3" destOrd="0" presId="urn:microsoft.com/office/officeart/2005/8/layout/lProcess2"/>
    <dgm:cxn modelId="{48DB95D1-6302-415A-BEF6-E918DC3E3232}" type="presParOf" srcId="{0EC59932-DD0A-4A49-9C74-BABFE50C4554}" destId="{615B94BD-7CA7-421E-999F-66CDC7742508}" srcOrd="4" destOrd="0" presId="urn:microsoft.com/office/officeart/2005/8/layout/lProcess2"/>
    <dgm:cxn modelId="{0BA1532D-5A34-4056-A7A2-25E2339948A0}" type="presParOf" srcId="{0EC59932-DD0A-4A49-9C74-BABFE50C4554}" destId="{D37C98A4-08BE-4B11-AFA2-A832A0252EB9}" srcOrd="5" destOrd="0" presId="urn:microsoft.com/office/officeart/2005/8/layout/lProcess2"/>
    <dgm:cxn modelId="{69AD5CBD-4B04-4B70-8BC0-0BBADDE1AD3F}" type="presParOf" srcId="{0EC59932-DD0A-4A49-9C74-BABFE50C4554}" destId="{27337180-92D9-4ACD-8967-DAABA59E0E23}" srcOrd="6" destOrd="0" presId="urn:microsoft.com/office/officeart/2005/8/layout/lProcess2"/>
    <dgm:cxn modelId="{B72E2DAF-2DAC-4ED3-8E49-D2B20A17ACE2}" type="presParOf" srcId="{0EC59932-DD0A-4A49-9C74-BABFE50C4554}" destId="{EE0CA2B1-23EA-4366-88CA-DE55A714D1F4}" srcOrd="7" destOrd="0" presId="urn:microsoft.com/office/officeart/2005/8/layout/lProcess2"/>
    <dgm:cxn modelId="{90115B55-E945-4A9C-B111-4565C4E65A74}" type="presParOf" srcId="{0EC59932-DD0A-4A49-9C74-BABFE50C4554}" destId="{B1325B22-B04F-4AB2-A204-0FD459D0B397}" srcOrd="8" destOrd="0" presId="urn:microsoft.com/office/officeart/2005/8/layout/lProcess2"/>
    <dgm:cxn modelId="{F46C85B0-AE8F-4BD9-A6F1-8420B1C7B267}" type="presParOf" srcId="{042B55E1-2832-4AE2-9A67-9F13303A2741}" destId="{2FAEC2B5-AAAE-4AD3-AB32-8A2BC9E830BE}" srcOrd="1" destOrd="0" presId="urn:microsoft.com/office/officeart/2005/8/layout/lProcess2"/>
    <dgm:cxn modelId="{55456589-87B5-4B9D-B99C-C4476455E163}" type="presParOf" srcId="{042B55E1-2832-4AE2-9A67-9F13303A2741}" destId="{F083CA30-508C-484A-9291-71024682A98D}" srcOrd="2" destOrd="0" presId="urn:microsoft.com/office/officeart/2005/8/layout/lProcess2"/>
    <dgm:cxn modelId="{038DC7C0-475E-401B-B5B4-BCD881BDC9E7}" type="presParOf" srcId="{F083CA30-508C-484A-9291-71024682A98D}" destId="{75AC5208-9C18-4026-97B1-919CFF401C4A}" srcOrd="0" destOrd="0" presId="urn:microsoft.com/office/officeart/2005/8/layout/lProcess2"/>
    <dgm:cxn modelId="{C7A8AD24-A923-4FB8-AAB8-AD7B1295EABE}" type="presParOf" srcId="{F083CA30-508C-484A-9291-71024682A98D}" destId="{6E85F4F9-A08C-4727-80D2-B4B78D85F58B}" srcOrd="1" destOrd="0" presId="urn:microsoft.com/office/officeart/2005/8/layout/lProcess2"/>
    <dgm:cxn modelId="{2F69D814-46D9-406B-8348-79553AAAB27E}" type="presParOf" srcId="{F083CA30-508C-484A-9291-71024682A98D}" destId="{E76416C7-CDF6-410F-98C5-ECB0EB3A3EEF}" srcOrd="2" destOrd="0" presId="urn:microsoft.com/office/officeart/2005/8/layout/lProcess2"/>
    <dgm:cxn modelId="{3B5AE3D8-547B-4B54-8495-120F14868876}" type="presParOf" srcId="{E76416C7-CDF6-410F-98C5-ECB0EB3A3EEF}" destId="{8670AD66-A62E-407A-915F-55DB66473A15}" srcOrd="0" destOrd="0" presId="urn:microsoft.com/office/officeart/2005/8/layout/lProcess2"/>
    <dgm:cxn modelId="{2B2E64CD-9344-4125-989A-5D69A554A2A0}" type="presParOf" srcId="{8670AD66-A62E-407A-915F-55DB66473A15}" destId="{3EAA6D54-7CEC-45AB-B475-D67C3FA73F12}" srcOrd="0" destOrd="0" presId="urn:microsoft.com/office/officeart/2005/8/layout/lProcess2"/>
    <dgm:cxn modelId="{5919D916-9376-40FF-96AC-D0DF57C345D7}" type="presParOf" srcId="{8670AD66-A62E-407A-915F-55DB66473A15}" destId="{37FB25DD-2530-4178-BAFA-683119325BA5}" srcOrd="1" destOrd="0" presId="urn:microsoft.com/office/officeart/2005/8/layout/lProcess2"/>
    <dgm:cxn modelId="{B35DFC7A-02AB-4064-8286-1587568570DD}" type="presParOf" srcId="{8670AD66-A62E-407A-915F-55DB66473A15}" destId="{0CE9705C-DDD7-46A9-8454-841D3417007E}" srcOrd="2" destOrd="0" presId="urn:microsoft.com/office/officeart/2005/8/layout/lProcess2"/>
    <dgm:cxn modelId="{9E6DA390-6E15-47A8-9FD0-D5E03E6BD1FB}" type="presParOf" srcId="{042B55E1-2832-4AE2-9A67-9F13303A2741}" destId="{B228B3E7-2E6B-44A1-8CCD-301841B5EFF3}" srcOrd="3" destOrd="0" presId="urn:microsoft.com/office/officeart/2005/8/layout/lProcess2"/>
    <dgm:cxn modelId="{D6AFB56B-4740-4B77-9119-C3D15F93DAA1}" type="presParOf" srcId="{042B55E1-2832-4AE2-9A67-9F13303A2741}" destId="{8C67F07A-F871-4344-905A-F560BDC5E4A6}" srcOrd="4" destOrd="0" presId="urn:microsoft.com/office/officeart/2005/8/layout/lProcess2"/>
    <dgm:cxn modelId="{FA1D8BAF-6F87-49C2-8568-6AFBF184DC28}" type="presParOf" srcId="{8C67F07A-F871-4344-905A-F560BDC5E4A6}" destId="{3BB47FE5-CB6C-48D7-B167-AD42EF71E75E}" srcOrd="0" destOrd="0" presId="urn:microsoft.com/office/officeart/2005/8/layout/lProcess2"/>
    <dgm:cxn modelId="{3029F3D1-E90A-4B46-AB57-4778AFA6577E}" type="presParOf" srcId="{8C67F07A-F871-4344-905A-F560BDC5E4A6}" destId="{5A7754D5-2E11-479B-982D-42C67733FA9E}" srcOrd="1" destOrd="0" presId="urn:microsoft.com/office/officeart/2005/8/layout/lProcess2"/>
    <dgm:cxn modelId="{1561CD92-2ECF-418A-9A71-6A498410D68C}" type="presParOf" srcId="{8C67F07A-F871-4344-905A-F560BDC5E4A6}" destId="{23B1C6F3-DE01-4E0F-ACDD-0DB243A623D9}" srcOrd="2" destOrd="0" presId="urn:microsoft.com/office/officeart/2005/8/layout/lProcess2"/>
    <dgm:cxn modelId="{B1646B09-FE23-4B5C-A65C-6025BEBB5F56}" type="presParOf" srcId="{23B1C6F3-DE01-4E0F-ACDD-0DB243A623D9}" destId="{ECBEBBC2-E36B-46B2-BDE1-9929E65AB699}" srcOrd="0" destOrd="0" presId="urn:microsoft.com/office/officeart/2005/8/layout/lProcess2"/>
    <dgm:cxn modelId="{E2AF9460-4AD1-4D1B-9FDC-FE67B227CE2E}" type="presParOf" srcId="{ECBEBBC2-E36B-46B2-BDE1-9929E65AB699}" destId="{F47B8BE9-7EF0-45E8-AB4A-8F48C86C9BD8}" srcOrd="0" destOrd="0" presId="urn:microsoft.com/office/officeart/2005/8/layout/lProcess2"/>
    <dgm:cxn modelId="{37B6DDDF-E2FD-4947-B15E-1E426BA9E3C8}" type="presParOf" srcId="{ECBEBBC2-E36B-46B2-BDE1-9929E65AB699}" destId="{259A68C6-0BF4-4729-9280-EDD11C7E9E90}" srcOrd="1" destOrd="0" presId="urn:microsoft.com/office/officeart/2005/8/layout/lProcess2"/>
    <dgm:cxn modelId="{E2F9FA5B-9187-44D5-9D98-5A50C80721B5}" type="presParOf" srcId="{ECBEBBC2-E36B-46B2-BDE1-9929E65AB699}" destId="{3EF7A98F-61F6-4888-AAC8-F7D55A20E788}" srcOrd="2" destOrd="0" presId="urn:microsoft.com/office/officeart/2005/8/layout/lProcess2"/>
    <dgm:cxn modelId="{FBD9D598-4148-4810-8942-E3DD8C1E4CD4}" type="presParOf" srcId="{ECBEBBC2-E36B-46B2-BDE1-9929E65AB699}" destId="{00E3A923-51D8-480A-922A-55333BFE5B2B}" srcOrd="3" destOrd="0" presId="urn:microsoft.com/office/officeart/2005/8/layout/lProcess2"/>
    <dgm:cxn modelId="{31E4ED68-C5B7-477F-9D01-8A9FF1C4E4B3}" type="presParOf" srcId="{ECBEBBC2-E36B-46B2-BDE1-9929E65AB699}" destId="{D09140BF-D386-468F-B92F-A9E0CABD1E8E}" srcOrd="4" destOrd="0" presId="urn:microsoft.com/office/officeart/2005/8/layout/lProcess2"/>
    <dgm:cxn modelId="{15DF2BA6-F467-42AE-B058-B96AB8BB4BE2}" type="presParOf" srcId="{042B55E1-2832-4AE2-9A67-9F13303A2741}" destId="{7897FCF1-7F32-4522-B47D-E71AA4D7B032}" srcOrd="5" destOrd="0" presId="urn:microsoft.com/office/officeart/2005/8/layout/lProcess2"/>
    <dgm:cxn modelId="{08A022A0-00DC-4071-9828-4CB222841D2F}" type="presParOf" srcId="{042B55E1-2832-4AE2-9A67-9F13303A2741}" destId="{53AE89C3-3E9A-4EA5-BD0D-BB61339B390A}" srcOrd="6" destOrd="0" presId="urn:microsoft.com/office/officeart/2005/8/layout/lProcess2"/>
    <dgm:cxn modelId="{31E1B502-512F-4BE2-823D-BD2AC4CE30DF}" type="presParOf" srcId="{53AE89C3-3E9A-4EA5-BD0D-BB61339B390A}" destId="{77B5985C-6B7F-42A1-BC0D-030C326C7BE2}" srcOrd="0" destOrd="0" presId="urn:microsoft.com/office/officeart/2005/8/layout/lProcess2"/>
    <dgm:cxn modelId="{63ADF936-0112-4D03-922E-B33C97C6D31F}" type="presParOf" srcId="{53AE89C3-3E9A-4EA5-BD0D-BB61339B390A}" destId="{3DA66610-2321-4226-8388-179976C7E344}" srcOrd="1" destOrd="0" presId="urn:microsoft.com/office/officeart/2005/8/layout/lProcess2"/>
    <dgm:cxn modelId="{D8FD464B-52CE-42C8-AFED-D6CC9EC9AD6A}" type="presParOf" srcId="{53AE89C3-3E9A-4EA5-BD0D-BB61339B390A}" destId="{2AAAB124-0852-43AB-82D0-CCA35CD45729}" srcOrd="2" destOrd="0" presId="urn:microsoft.com/office/officeart/2005/8/layout/lProcess2"/>
    <dgm:cxn modelId="{8CE993EF-419A-4AF5-9FD5-1CB4302C99B3}" type="presParOf" srcId="{2AAAB124-0852-43AB-82D0-CCA35CD45729}" destId="{9121A850-90B9-473E-93DA-299B52B9FADD}" srcOrd="0" destOrd="0" presId="urn:microsoft.com/office/officeart/2005/8/layout/lProcess2"/>
    <dgm:cxn modelId="{6645907C-9F8A-4666-BABE-1244C546973D}" type="presParOf" srcId="{9121A850-90B9-473E-93DA-299B52B9FADD}" destId="{665A5F8C-3282-4AD7-8705-9E6C1FCE364F}" srcOrd="0" destOrd="0" presId="urn:microsoft.com/office/officeart/2005/8/layout/lProcess2"/>
    <dgm:cxn modelId="{E4CCFDC1-6F1D-45EE-9511-1DC40677E5BC}" type="presParOf" srcId="{9121A850-90B9-473E-93DA-299B52B9FADD}" destId="{BB2AF232-57F3-4A19-999D-E10CD2A51BBA}" srcOrd="1" destOrd="0" presId="urn:microsoft.com/office/officeart/2005/8/layout/lProcess2"/>
    <dgm:cxn modelId="{19F94680-4A5C-4F07-AD58-2E3696C39768}" type="presParOf" srcId="{9121A850-90B9-473E-93DA-299B52B9FADD}" destId="{02523CC5-886C-4928-8C50-6F035E3CEA71}" srcOrd="2" destOrd="0" presId="urn:microsoft.com/office/officeart/2005/8/layout/lProcess2"/>
    <dgm:cxn modelId="{D312AF0D-E2C2-49E6-9C4F-DCB3F8B7D606}" type="presParOf" srcId="{9121A850-90B9-473E-93DA-299B52B9FADD}" destId="{F26F5A96-1714-4A99-AD8D-91C68945A9DD}" srcOrd="3" destOrd="0" presId="urn:microsoft.com/office/officeart/2005/8/layout/lProcess2"/>
    <dgm:cxn modelId="{4838F6F6-F1C9-444C-B48F-C31CA1B3CA2B}" type="presParOf" srcId="{9121A850-90B9-473E-93DA-299B52B9FADD}" destId="{90D601D0-3CCF-40D0-8B54-413DC5531FC8}" srcOrd="4" destOrd="0" presId="urn:microsoft.com/office/officeart/2005/8/layout/lProcess2"/>
    <dgm:cxn modelId="{AEA6B2E3-ECC3-403E-A92F-DA3A52A95CB0}" type="presParOf" srcId="{042B55E1-2832-4AE2-9A67-9F13303A2741}" destId="{A4DAEFCC-6DC5-4F67-B3FE-7813EDC5D3D6}" srcOrd="7" destOrd="0" presId="urn:microsoft.com/office/officeart/2005/8/layout/lProcess2"/>
    <dgm:cxn modelId="{D170FFD3-18DD-4654-8395-13CF9F87BAA7}" type="presParOf" srcId="{042B55E1-2832-4AE2-9A67-9F13303A2741}" destId="{814376BA-9C73-4B61-B63F-71A8B3922B55}" srcOrd="8" destOrd="0" presId="urn:microsoft.com/office/officeart/2005/8/layout/lProcess2"/>
    <dgm:cxn modelId="{36FE8BCB-B16A-4044-BE9E-2404475FAEB9}" type="presParOf" srcId="{814376BA-9C73-4B61-B63F-71A8B3922B55}" destId="{9A45BB56-3513-43A0-B751-AA176FDF3736}" srcOrd="0" destOrd="0" presId="urn:microsoft.com/office/officeart/2005/8/layout/lProcess2"/>
    <dgm:cxn modelId="{513ECE72-9778-44BB-9C85-08EDC196186A}" type="presParOf" srcId="{814376BA-9C73-4B61-B63F-71A8B3922B55}" destId="{F9BC0BD3-E357-42D6-9169-7A310A339F8B}" srcOrd="1" destOrd="0" presId="urn:microsoft.com/office/officeart/2005/8/layout/lProcess2"/>
    <dgm:cxn modelId="{6D3C51D2-BF3B-4643-9A2E-4B5F693B60DF}" type="presParOf" srcId="{814376BA-9C73-4B61-B63F-71A8B3922B55}" destId="{8FCAC3A6-F9F8-4A60-8099-6865A36DF245}" srcOrd="2" destOrd="0" presId="urn:microsoft.com/office/officeart/2005/8/layout/lProcess2"/>
    <dgm:cxn modelId="{A21696CF-A903-471A-B4C5-BD4F41D48BAC}" type="presParOf" srcId="{8FCAC3A6-F9F8-4A60-8099-6865A36DF245}" destId="{52065751-1E68-4978-A826-C61BB8FD6039}" srcOrd="0" destOrd="0" presId="urn:microsoft.com/office/officeart/2005/8/layout/lProcess2"/>
    <dgm:cxn modelId="{7B3F1031-85D7-4A4D-B712-808414244933}" type="presParOf" srcId="{52065751-1E68-4978-A826-C61BB8FD6039}" destId="{8CFA1933-8F39-4CCE-AE92-7B7C977B997B}" srcOrd="0" destOrd="0" presId="urn:microsoft.com/office/officeart/2005/8/layout/lProcess2"/>
    <dgm:cxn modelId="{DA6691A9-ED20-4123-A714-FF7010A1946B}" type="presParOf" srcId="{52065751-1E68-4978-A826-C61BB8FD6039}" destId="{889572F5-963E-4BF9-9523-1DF5951A68EA}" srcOrd="1" destOrd="0" presId="urn:microsoft.com/office/officeart/2005/8/layout/lProcess2"/>
    <dgm:cxn modelId="{DCF788F7-5C95-4FFA-B384-DEEFDB985998}" type="presParOf" srcId="{52065751-1E68-4978-A826-C61BB8FD6039}" destId="{876DFD49-582E-4777-AA91-BFDC904577FF}" srcOrd="2" destOrd="0" presId="urn:microsoft.com/office/officeart/2005/8/layout/lProcess2"/>
    <dgm:cxn modelId="{E2069141-27E2-4A26-B54B-7AF62850016A}" type="presParOf" srcId="{52065751-1E68-4978-A826-C61BB8FD6039}" destId="{BCE707B8-E462-4393-96B8-3A84DF04CC12}" srcOrd="3" destOrd="0" presId="urn:microsoft.com/office/officeart/2005/8/layout/lProcess2"/>
    <dgm:cxn modelId="{99A54286-925F-4254-A030-24235044977C}" type="presParOf" srcId="{52065751-1E68-4978-A826-C61BB8FD6039}" destId="{6198A0B7-42A5-43F7-86AE-A4D81F564848}" srcOrd="4" destOrd="0" presId="urn:microsoft.com/office/officeart/2005/8/layout/lProcess2"/>
    <dgm:cxn modelId="{5DF0CA41-B583-4D22-BFBB-BBAFA3DE1F53}" type="presParOf" srcId="{042B55E1-2832-4AE2-9A67-9F13303A2741}" destId="{93655004-6A16-4906-96E7-01B92C812042}" srcOrd="9" destOrd="0" presId="urn:microsoft.com/office/officeart/2005/8/layout/lProcess2"/>
    <dgm:cxn modelId="{D84F95E6-4BBE-4B15-85DD-C8E154737509}" type="presParOf" srcId="{042B55E1-2832-4AE2-9A67-9F13303A2741}" destId="{8983C947-FCF6-4AE0-B059-2C7CCF72D620}" srcOrd="10" destOrd="0" presId="urn:microsoft.com/office/officeart/2005/8/layout/lProcess2"/>
    <dgm:cxn modelId="{B62CCF93-01AC-44BC-8B3A-15F82730654D}" type="presParOf" srcId="{8983C947-FCF6-4AE0-B059-2C7CCF72D620}" destId="{BED42512-4E20-4E2A-8EBA-7034BD168158}" srcOrd="0" destOrd="0" presId="urn:microsoft.com/office/officeart/2005/8/layout/lProcess2"/>
    <dgm:cxn modelId="{0964CC74-F46E-42C1-B69B-6E53D0B4FC9C}" type="presParOf" srcId="{8983C947-FCF6-4AE0-B059-2C7CCF72D620}" destId="{CA63D40D-9A8C-4750-9427-75E14ABF67E3}" srcOrd="1" destOrd="0" presId="urn:microsoft.com/office/officeart/2005/8/layout/lProcess2"/>
    <dgm:cxn modelId="{09E827E2-C058-4068-90CA-D8EDF27B8430}" type="presParOf" srcId="{8983C947-FCF6-4AE0-B059-2C7CCF72D620}" destId="{F828B92A-620E-4E60-ADB8-A1F5E13B1787}" srcOrd="2" destOrd="0" presId="urn:microsoft.com/office/officeart/2005/8/layout/lProcess2"/>
    <dgm:cxn modelId="{5E3FBF40-8210-462E-861C-FA8272EB1602}" type="presParOf" srcId="{F828B92A-620E-4E60-ADB8-A1F5E13B1787}" destId="{503B5C6D-CBCD-487D-B993-DD1A8E36DC17}" srcOrd="0" destOrd="0" presId="urn:microsoft.com/office/officeart/2005/8/layout/lProcess2"/>
    <dgm:cxn modelId="{B8DA401E-3EF9-47D8-B742-41F2ABE8ABBC}" type="presParOf" srcId="{503B5C6D-CBCD-487D-B993-DD1A8E36DC17}" destId="{40381671-892D-4439-91A5-E3D2DD2BDEC4}" srcOrd="0" destOrd="0" presId="urn:microsoft.com/office/officeart/2005/8/layout/lProcess2"/>
    <dgm:cxn modelId="{31A57518-9A00-46E2-AEE3-96478992CE06}" type="presParOf" srcId="{503B5C6D-CBCD-487D-B993-DD1A8E36DC17}" destId="{06249368-D4F4-4880-A496-8DF5015B6018}" srcOrd="1" destOrd="0" presId="urn:microsoft.com/office/officeart/2005/8/layout/lProcess2"/>
    <dgm:cxn modelId="{2F09288F-2C9E-462F-BB5B-F6FBBDED009A}" type="presParOf" srcId="{503B5C6D-CBCD-487D-B993-DD1A8E36DC17}" destId="{707BA319-958F-4E92-AD60-D241B91918D3}" srcOrd="2" destOrd="0" presId="urn:microsoft.com/office/officeart/2005/8/layout/lProcess2"/>
    <dgm:cxn modelId="{DC834D1E-B99E-4F59-A092-A037A2CD5CB0}" type="presParOf" srcId="{503B5C6D-CBCD-487D-B993-DD1A8E36DC17}" destId="{8A23EEA3-07DA-4DBA-B8A9-D22D97C722C4}" srcOrd="3" destOrd="0" presId="urn:microsoft.com/office/officeart/2005/8/layout/lProcess2"/>
    <dgm:cxn modelId="{839A85F2-6004-4EFD-9E7E-B149318BC8B0}" type="presParOf" srcId="{503B5C6D-CBCD-487D-B993-DD1A8E36DC17}" destId="{581313D5-0A17-4BEE-A3AA-73BB04323A68}" srcOrd="4" destOrd="0" presId="urn:microsoft.com/office/officeart/2005/8/layout/lProcess2"/>
    <dgm:cxn modelId="{8056D83D-FB04-4E18-AFF5-3D73F7041CAD}" type="presParOf" srcId="{503B5C6D-CBCD-487D-B993-DD1A8E36DC17}" destId="{D6B9EDE2-729B-474A-992D-C58467AE3266}" srcOrd="5" destOrd="0" presId="urn:microsoft.com/office/officeart/2005/8/layout/lProcess2"/>
    <dgm:cxn modelId="{661A9DA4-08F5-4731-BDB5-AD6D6B6B820E}" type="presParOf" srcId="{503B5C6D-CBCD-487D-B993-DD1A8E36DC17}" destId="{D1BF13CC-04A7-45DA-91C0-855FDEA5A3C6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6AD7DF-DF34-8241-8649-F870C2818640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D565734A-AE52-6C46-AA92-B6651937AB3F}">
      <dgm:prSet phldrT="[Teksti]"/>
      <dgm:spPr/>
      <dgm:t>
        <a:bodyPr/>
        <a:lstStyle/>
        <a:p>
          <a:pPr rtl="0"/>
          <a:r>
            <a:rPr lang="fi-FI" dirty="0">
              <a:latin typeface="Trebuchet MS" panose="020B0603020202020204"/>
            </a:rPr>
            <a:t>Seuratukimallin haku on auki</a:t>
          </a:r>
        </a:p>
      </dgm:t>
    </dgm:pt>
    <dgm:pt modelId="{9F9060AB-9589-2249-A248-1E3A4FB45833}" type="parTrans" cxnId="{42BE81D8-01BA-9544-9DC5-A01BAE385B64}">
      <dgm:prSet/>
      <dgm:spPr/>
      <dgm:t>
        <a:bodyPr/>
        <a:lstStyle/>
        <a:p>
          <a:endParaRPr lang="fi-FI"/>
        </a:p>
      </dgm:t>
    </dgm:pt>
    <dgm:pt modelId="{82B9E0B0-8945-3745-8C4C-6CB38EE21BE3}" type="sibTrans" cxnId="{42BE81D8-01BA-9544-9DC5-A01BAE385B64}">
      <dgm:prSet/>
      <dgm:spPr/>
      <dgm:t>
        <a:bodyPr/>
        <a:lstStyle/>
        <a:p>
          <a:endParaRPr lang="fi-FI"/>
        </a:p>
      </dgm:t>
    </dgm:pt>
    <dgm:pt modelId="{05AB11E7-820D-B443-8FFF-A08648C5C380}">
      <dgm:prSet phldrT="[Teksti]"/>
      <dgm:spPr/>
      <dgm:t>
        <a:bodyPr/>
        <a:lstStyle/>
        <a:p>
          <a:r>
            <a:rPr lang="fi-FI" dirty="0"/>
            <a:t>Täydennyshaku avoinna</a:t>
          </a:r>
        </a:p>
      </dgm:t>
    </dgm:pt>
    <dgm:pt modelId="{85D98546-4831-3944-BE77-5951A631DAA6}" type="parTrans" cxnId="{2531762B-36DA-BC43-A993-26076E522482}">
      <dgm:prSet/>
      <dgm:spPr/>
      <dgm:t>
        <a:bodyPr/>
        <a:lstStyle/>
        <a:p>
          <a:endParaRPr lang="fi-FI"/>
        </a:p>
      </dgm:t>
    </dgm:pt>
    <dgm:pt modelId="{61F5F60B-0A52-C145-AE24-3D3E8DE0B55F}" type="sibTrans" cxnId="{2531762B-36DA-BC43-A993-26076E522482}">
      <dgm:prSet/>
      <dgm:spPr/>
      <dgm:t>
        <a:bodyPr/>
        <a:lstStyle/>
        <a:p>
          <a:endParaRPr lang="fi-FI"/>
        </a:p>
      </dgm:t>
    </dgm:pt>
    <dgm:pt modelId="{35E1B369-63E7-044C-BA40-2B509AD4FC75}">
      <dgm:prSet phldrT="[Teksti]"/>
      <dgm:spPr/>
      <dgm:t>
        <a:bodyPr/>
        <a:lstStyle/>
        <a:p>
          <a:pPr rtl="0"/>
          <a:r>
            <a:rPr lang="fi-FI" dirty="0">
              <a:latin typeface="Trebuchet MS" panose="020B0603020202020204"/>
            </a:rPr>
            <a:t>Kaikki T3 ja T4-T5</a:t>
          </a:r>
          <a:r>
            <a:rPr lang="fi-FI" dirty="0"/>
            <a:t> seurat</a:t>
          </a:r>
          <a:r>
            <a:rPr lang="fi-FI" dirty="0">
              <a:latin typeface="Trebuchet MS" panose="020B0603020202020204"/>
            </a:rPr>
            <a:t> 2027-28</a:t>
          </a:r>
          <a:r>
            <a:rPr lang="fi-FI" dirty="0"/>
            <a:t> on valittu</a:t>
          </a:r>
        </a:p>
      </dgm:t>
    </dgm:pt>
    <dgm:pt modelId="{BDCC94B7-22C1-1A47-82BD-392D98A72B82}" type="parTrans" cxnId="{808FC219-FFFC-5B4A-9A54-DFE5BFEE4018}">
      <dgm:prSet/>
      <dgm:spPr/>
      <dgm:t>
        <a:bodyPr/>
        <a:lstStyle/>
        <a:p>
          <a:endParaRPr lang="fi-FI"/>
        </a:p>
      </dgm:t>
    </dgm:pt>
    <dgm:pt modelId="{B8C09862-A19C-4E45-855C-A2736E20CCA3}" type="sibTrans" cxnId="{808FC219-FFFC-5B4A-9A54-DFE5BFEE4018}">
      <dgm:prSet/>
      <dgm:spPr/>
      <dgm:t>
        <a:bodyPr/>
        <a:lstStyle/>
        <a:p>
          <a:endParaRPr lang="fi-FI"/>
        </a:p>
      </dgm:t>
    </dgm:pt>
    <dgm:pt modelId="{1B881244-2E16-4335-BC5D-739D3FDC63B6}">
      <dgm:prSet phldr="0"/>
      <dgm:spPr/>
      <dgm:t>
        <a:bodyPr/>
        <a:lstStyle/>
        <a:p>
          <a:r>
            <a:rPr lang="fi-FI" dirty="0"/>
            <a:t>Seuratukimallin seurat 2027-28 on valittu</a:t>
          </a:r>
          <a:endParaRPr lang="en-US" dirty="0"/>
        </a:p>
      </dgm:t>
    </dgm:pt>
    <dgm:pt modelId="{C54066A6-29B4-4AAC-9AFF-6F49A61E5281}" type="parTrans" cxnId="{8A00A25D-2C1F-4FE1-AA96-C5C9710727BC}">
      <dgm:prSet/>
      <dgm:spPr/>
      <dgm:t>
        <a:bodyPr/>
        <a:lstStyle/>
        <a:p>
          <a:endParaRPr lang="fi-FI"/>
        </a:p>
      </dgm:t>
    </dgm:pt>
    <dgm:pt modelId="{24A31BAD-62E6-486C-9A93-C0CD74F966A9}" type="sibTrans" cxnId="{8A00A25D-2C1F-4FE1-AA96-C5C9710727BC}">
      <dgm:prSet/>
      <dgm:spPr/>
      <dgm:t>
        <a:bodyPr/>
        <a:lstStyle/>
        <a:p>
          <a:endParaRPr lang="fi-FI"/>
        </a:p>
      </dgm:t>
    </dgm:pt>
    <dgm:pt modelId="{B656FEF1-F370-453E-8600-37AF429ACB02}">
      <dgm:prSet/>
      <dgm:spPr/>
      <dgm:t>
        <a:bodyPr/>
        <a:lstStyle/>
        <a:p>
          <a:r>
            <a:rPr lang="fi-FI" dirty="0"/>
            <a:t>Haku- ja valintakriteerit julkaistaan</a:t>
          </a:r>
          <a:r>
            <a:rPr lang="fi-FI" dirty="0">
              <a:latin typeface="Trebuchet MS" panose="020B0603020202020204"/>
            </a:rPr>
            <a:t> </a:t>
          </a:r>
        </a:p>
      </dgm:t>
    </dgm:pt>
    <dgm:pt modelId="{3F2EBF1F-D6BC-45CB-8734-0F9C941889DC}" type="parTrans" cxnId="{DADD3D33-9366-4FC0-9F76-46C9FDDFC526}">
      <dgm:prSet/>
      <dgm:spPr/>
      <dgm:t>
        <a:bodyPr/>
        <a:lstStyle/>
        <a:p>
          <a:endParaRPr lang="fi-FI"/>
        </a:p>
      </dgm:t>
    </dgm:pt>
    <dgm:pt modelId="{D72B5B03-9B81-4AE0-AABE-47120A1A51A2}" type="sibTrans" cxnId="{DADD3D33-9366-4FC0-9F76-46C9FDDFC526}">
      <dgm:prSet/>
      <dgm:spPr/>
      <dgm:t>
        <a:bodyPr/>
        <a:lstStyle/>
        <a:p>
          <a:endParaRPr lang="fi-FI"/>
        </a:p>
      </dgm:t>
    </dgm:pt>
    <dgm:pt modelId="{2242A35F-63FE-C348-9E72-B876E513EC75}" type="pres">
      <dgm:prSet presAssocID="{186AD7DF-DF34-8241-8649-F870C2818640}" presName="Name0" presStyleCnt="0">
        <dgm:presLayoutVars>
          <dgm:dir/>
          <dgm:resizeHandles val="exact"/>
        </dgm:presLayoutVars>
      </dgm:prSet>
      <dgm:spPr/>
    </dgm:pt>
    <dgm:pt modelId="{06135E10-A1AC-4FE0-B207-2FE56C3F4988}" type="pres">
      <dgm:prSet presAssocID="{B656FEF1-F370-453E-8600-37AF429ACB02}" presName="parTxOnly" presStyleLbl="node1" presStyleIdx="0" presStyleCnt="5">
        <dgm:presLayoutVars>
          <dgm:bulletEnabled val="1"/>
        </dgm:presLayoutVars>
      </dgm:prSet>
      <dgm:spPr/>
    </dgm:pt>
    <dgm:pt modelId="{BFDCEBCD-4A0C-4BF5-B8E2-1578FBB911D6}" type="pres">
      <dgm:prSet presAssocID="{D72B5B03-9B81-4AE0-AABE-47120A1A51A2}" presName="parSpace" presStyleCnt="0"/>
      <dgm:spPr/>
    </dgm:pt>
    <dgm:pt modelId="{EF523099-DF3C-8646-A24A-F57ED679C94A}" type="pres">
      <dgm:prSet presAssocID="{D565734A-AE52-6C46-AA92-B6651937AB3F}" presName="parTxOnly" presStyleLbl="node1" presStyleIdx="1" presStyleCnt="5">
        <dgm:presLayoutVars>
          <dgm:bulletEnabled val="1"/>
        </dgm:presLayoutVars>
      </dgm:prSet>
      <dgm:spPr/>
    </dgm:pt>
    <dgm:pt modelId="{9B970F6D-2F37-AC4B-B47D-0C0B51124C06}" type="pres">
      <dgm:prSet presAssocID="{82B9E0B0-8945-3745-8C4C-6CB38EE21BE3}" presName="parSpace" presStyleCnt="0"/>
      <dgm:spPr/>
    </dgm:pt>
    <dgm:pt modelId="{2C455B87-05E8-4D2C-8B97-644470CE7B71}" type="pres">
      <dgm:prSet presAssocID="{1B881244-2E16-4335-BC5D-739D3FDC63B6}" presName="parTxOnly" presStyleLbl="node1" presStyleIdx="2" presStyleCnt="5">
        <dgm:presLayoutVars>
          <dgm:bulletEnabled val="1"/>
        </dgm:presLayoutVars>
      </dgm:prSet>
      <dgm:spPr/>
    </dgm:pt>
    <dgm:pt modelId="{DF661B5F-B851-466A-804C-E0DE70597B76}" type="pres">
      <dgm:prSet presAssocID="{24A31BAD-62E6-486C-9A93-C0CD74F966A9}" presName="parSpace" presStyleCnt="0"/>
      <dgm:spPr/>
    </dgm:pt>
    <dgm:pt modelId="{07116CAD-61C7-BB42-8825-AF9782841595}" type="pres">
      <dgm:prSet presAssocID="{05AB11E7-820D-B443-8FFF-A08648C5C380}" presName="parTxOnly" presStyleLbl="node1" presStyleIdx="3" presStyleCnt="5">
        <dgm:presLayoutVars>
          <dgm:bulletEnabled val="1"/>
        </dgm:presLayoutVars>
      </dgm:prSet>
      <dgm:spPr/>
    </dgm:pt>
    <dgm:pt modelId="{C6FC8A1F-AAD0-ED47-8B39-776C8942E22A}" type="pres">
      <dgm:prSet presAssocID="{61F5F60B-0A52-C145-AE24-3D3E8DE0B55F}" presName="parSpace" presStyleCnt="0"/>
      <dgm:spPr/>
    </dgm:pt>
    <dgm:pt modelId="{28841D6D-614D-ED44-B2C8-00050EE37C38}" type="pres">
      <dgm:prSet presAssocID="{35E1B369-63E7-044C-BA40-2B509AD4FC75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8FC219-FFFC-5B4A-9A54-DFE5BFEE4018}" srcId="{186AD7DF-DF34-8241-8649-F870C2818640}" destId="{35E1B369-63E7-044C-BA40-2B509AD4FC75}" srcOrd="4" destOrd="0" parTransId="{BDCC94B7-22C1-1A47-82BD-392D98A72B82}" sibTransId="{B8C09862-A19C-4E45-855C-A2736E20CCA3}"/>
    <dgm:cxn modelId="{2531762B-36DA-BC43-A993-26076E522482}" srcId="{186AD7DF-DF34-8241-8649-F870C2818640}" destId="{05AB11E7-820D-B443-8FFF-A08648C5C380}" srcOrd="3" destOrd="0" parTransId="{85D98546-4831-3944-BE77-5951A631DAA6}" sibTransId="{61F5F60B-0A52-C145-AE24-3D3E8DE0B55F}"/>
    <dgm:cxn modelId="{DADD3D33-9366-4FC0-9F76-46C9FDDFC526}" srcId="{186AD7DF-DF34-8241-8649-F870C2818640}" destId="{B656FEF1-F370-453E-8600-37AF429ACB02}" srcOrd="0" destOrd="0" parTransId="{3F2EBF1F-D6BC-45CB-8734-0F9C941889DC}" sibTransId="{D72B5B03-9B81-4AE0-AABE-47120A1A51A2}"/>
    <dgm:cxn modelId="{8A00A25D-2C1F-4FE1-AA96-C5C9710727BC}" srcId="{186AD7DF-DF34-8241-8649-F870C2818640}" destId="{1B881244-2E16-4335-BC5D-739D3FDC63B6}" srcOrd="2" destOrd="0" parTransId="{C54066A6-29B4-4AAC-9AFF-6F49A61E5281}" sibTransId="{24A31BAD-62E6-486C-9A93-C0CD74F966A9}"/>
    <dgm:cxn modelId="{981B7562-6198-554F-8B5E-3B9B1433508E}" type="presOf" srcId="{35E1B369-63E7-044C-BA40-2B509AD4FC75}" destId="{28841D6D-614D-ED44-B2C8-00050EE37C38}" srcOrd="0" destOrd="0" presId="urn:microsoft.com/office/officeart/2005/8/layout/hChevron3"/>
    <dgm:cxn modelId="{F8CDD465-70C3-8043-A8BB-36FE7B7F7B90}" type="presOf" srcId="{186AD7DF-DF34-8241-8649-F870C2818640}" destId="{2242A35F-63FE-C348-9E72-B876E513EC75}" srcOrd="0" destOrd="0" presId="urn:microsoft.com/office/officeart/2005/8/layout/hChevron3"/>
    <dgm:cxn modelId="{6AC6D17E-B607-40E8-9E0D-133D65761CDA}" type="presOf" srcId="{B656FEF1-F370-453E-8600-37AF429ACB02}" destId="{06135E10-A1AC-4FE0-B207-2FE56C3F4988}" srcOrd="0" destOrd="0" presId="urn:microsoft.com/office/officeart/2005/8/layout/hChevron3"/>
    <dgm:cxn modelId="{7427B1C3-6A8E-4B8F-8DE4-8B166B4E41F1}" type="presOf" srcId="{1B881244-2E16-4335-BC5D-739D3FDC63B6}" destId="{2C455B87-05E8-4D2C-8B97-644470CE7B71}" srcOrd="0" destOrd="0" presId="urn:microsoft.com/office/officeart/2005/8/layout/hChevron3"/>
    <dgm:cxn modelId="{42BE81D8-01BA-9544-9DC5-A01BAE385B64}" srcId="{186AD7DF-DF34-8241-8649-F870C2818640}" destId="{D565734A-AE52-6C46-AA92-B6651937AB3F}" srcOrd="1" destOrd="0" parTransId="{9F9060AB-9589-2249-A248-1E3A4FB45833}" sibTransId="{82B9E0B0-8945-3745-8C4C-6CB38EE21BE3}"/>
    <dgm:cxn modelId="{3CEE4AE9-0472-5D4D-B034-96AB607A26E4}" type="presOf" srcId="{D565734A-AE52-6C46-AA92-B6651937AB3F}" destId="{EF523099-DF3C-8646-A24A-F57ED679C94A}" srcOrd="0" destOrd="0" presId="urn:microsoft.com/office/officeart/2005/8/layout/hChevron3"/>
    <dgm:cxn modelId="{7ADF4EF6-727B-0A43-ACC5-2DD5B9CEBB79}" type="presOf" srcId="{05AB11E7-820D-B443-8FFF-A08648C5C380}" destId="{07116CAD-61C7-BB42-8825-AF9782841595}" srcOrd="0" destOrd="0" presId="urn:microsoft.com/office/officeart/2005/8/layout/hChevron3"/>
    <dgm:cxn modelId="{AA7F451F-D8C5-4B28-8040-3610A09C5926}" type="presParOf" srcId="{2242A35F-63FE-C348-9E72-B876E513EC75}" destId="{06135E10-A1AC-4FE0-B207-2FE56C3F4988}" srcOrd="0" destOrd="0" presId="urn:microsoft.com/office/officeart/2005/8/layout/hChevron3"/>
    <dgm:cxn modelId="{9E226ECD-E1AC-42B4-AAF5-8E2687FF64E7}" type="presParOf" srcId="{2242A35F-63FE-C348-9E72-B876E513EC75}" destId="{BFDCEBCD-4A0C-4BF5-B8E2-1578FBB911D6}" srcOrd="1" destOrd="0" presId="urn:microsoft.com/office/officeart/2005/8/layout/hChevron3"/>
    <dgm:cxn modelId="{44EE7899-7E15-694D-BF15-085DD0470D5F}" type="presParOf" srcId="{2242A35F-63FE-C348-9E72-B876E513EC75}" destId="{EF523099-DF3C-8646-A24A-F57ED679C94A}" srcOrd="2" destOrd="0" presId="urn:microsoft.com/office/officeart/2005/8/layout/hChevron3"/>
    <dgm:cxn modelId="{4D3B2C3F-9107-234C-8D71-F47D27D70D6E}" type="presParOf" srcId="{2242A35F-63FE-C348-9E72-B876E513EC75}" destId="{9B970F6D-2F37-AC4B-B47D-0C0B51124C06}" srcOrd="3" destOrd="0" presId="urn:microsoft.com/office/officeart/2005/8/layout/hChevron3"/>
    <dgm:cxn modelId="{E4D6F24C-7F6D-4B08-86F0-51E6AF7AA068}" type="presParOf" srcId="{2242A35F-63FE-C348-9E72-B876E513EC75}" destId="{2C455B87-05E8-4D2C-8B97-644470CE7B71}" srcOrd="4" destOrd="0" presId="urn:microsoft.com/office/officeart/2005/8/layout/hChevron3"/>
    <dgm:cxn modelId="{7F90A62F-67C1-4201-A32C-3C90686FF341}" type="presParOf" srcId="{2242A35F-63FE-C348-9E72-B876E513EC75}" destId="{DF661B5F-B851-466A-804C-E0DE70597B76}" srcOrd="5" destOrd="0" presId="urn:microsoft.com/office/officeart/2005/8/layout/hChevron3"/>
    <dgm:cxn modelId="{793529CB-126C-D44D-AB73-6779E555BB10}" type="presParOf" srcId="{2242A35F-63FE-C348-9E72-B876E513EC75}" destId="{07116CAD-61C7-BB42-8825-AF9782841595}" srcOrd="6" destOrd="0" presId="urn:microsoft.com/office/officeart/2005/8/layout/hChevron3"/>
    <dgm:cxn modelId="{0EC63BCE-62CD-564F-8C0D-F0A815087FF4}" type="presParOf" srcId="{2242A35F-63FE-C348-9E72-B876E513EC75}" destId="{C6FC8A1F-AAD0-ED47-8B39-776C8942E22A}" srcOrd="7" destOrd="0" presId="urn:microsoft.com/office/officeart/2005/8/layout/hChevron3"/>
    <dgm:cxn modelId="{0A4AA85B-B26F-F64C-AB43-7298B81B657B}" type="presParOf" srcId="{2242A35F-63FE-C348-9E72-B876E513EC75}" destId="{28841D6D-614D-ED44-B2C8-00050EE37C38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6AD7DF-DF34-8241-8649-F870C2818640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D565734A-AE52-6C46-AA92-B6651937AB3F}">
      <dgm:prSet phldrT="[Teksti]"/>
      <dgm:spPr/>
      <dgm:t>
        <a:bodyPr/>
        <a:lstStyle/>
        <a:p>
          <a:pPr rtl="0"/>
          <a:r>
            <a:rPr lang="fi-FI" dirty="0">
              <a:latin typeface="Trebuchet MS" panose="020B0603020202020204"/>
            </a:rPr>
            <a:t>Kaikki T4-T5</a:t>
          </a:r>
          <a:r>
            <a:rPr lang="fi-FI" dirty="0"/>
            <a:t> seurat</a:t>
          </a:r>
          <a:r>
            <a:rPr lang="fi-FI" dirty="0">
              <a:latin typeface="Trebuchet MS" panose="020B0603020202020204"/>
            </a:rPr>
            <a:t> 2027-28</a:t>
          </a:r>
          <a:r>
            <a:rPr lang="fi-FI" dirty="0"/>
            <a:t> on valittu</a:t>
          </a:r>
          <a:endParaRPr lang="fi-FI" dirty="0">
            <a:latin typeface="Trebuchet MS" panose="020B0603020202020204"/>
          </a:endParaRPr>
        </a:p>
      </dgm:t>
    </dgm:pt>
    <dgm:pt modelId="{9F9060AB-9589-2249-A248-1E3A4FB45833}" type="parTrans" cxnId="{42BE81D8-01BA-9544-9DC5-A01BAE385B64}">
      <dgm:prSet/>
      <dgm:spPr/>
      <dgm:t>
        <a:bodyPr/>
        <a:lstStyle/>
        <a:p>
          <a:endParaRPr lang="fi-FI"/>
        </a:p>
      </dgm:t>
    </dgm:pt>
    <dgm:pt modelId="{82B9E0B0-8945-3745-8C4C-6CB38EE21BE3}" type="sibTrans" cxnId="{42BE81D8-01BA-9544-9DC5-A01BAE385B64}">
      <dgm:prSet/>
      <dgm:spPr/>
      <dgm:t>
        <a:bodyPr/>
        <a:lstStyle/>
        <a:p>
          <a:endParaRPr lang="fi-FI"/>
        </a:p>
      </dgm:t>
    </dgm:pt>
    <dgm:pt modelId="{05AB11E7-820D-B443-8FFF-A08648C5C380}">
      <dgm:prSet phldrT="[Teksti]"/>
      <dgm:spPr/>
      <dgm:t>
        <a:bodyPr/>
        <a:lstStyle/>
        <a:p>
          <a:r>
            <a:rPr lang="fi-FI" dirty="0"/>
            <a:t>Laajennetaan ilmoittautuminen T3 ja tarvittaessa T1-T2</a:t>
          </a:r>
        </a:p>
      </dgm:t>
    </dgm:pt>
    <dgm:pt modelId="{85D98546-4831-3944-BE77-5951A631DAA6}" type="parTrans" cxnId="{2531762B-36DA-BC43-A993-26076E522482}">
      <dgm:prSet/>
      <dgm:spPr/>
      <dgm:t>
        <a:bodyPr/>
        <a:lstStyle/>
        <a:p>
          <a:endParaRPr lang="fi-FI"/>
        </a:p>
      </dgm:t>
    </dgm:pt>
    <dgm:pt modelId="{61F5F60B-0A52-C145-AE24-3D3E8DE0B55F}" type="sibTrans" cxnId="{2531762B-36DA-BC43-A993-26076E522482}">
      <dgm:prSet/>
      <dgm:spPr/>
      <dgm:t>
        <a:bodyPr/>
        <a:lstStyle/>
        <a:p>
          <a:endParaRPr lang="fi-FI"/>
        </a:p>
      </dgm:t>
    </dgm:pt>
    <dgm:pt modelId="{1B881244-2E16-4335-BC5D-739D3FDC63B6}">
      <dgm:prSet phldr="0"/>
      <dgm:spPr/>
      <dgm:t>
        <a:bodyPr/>
        <a:lstStyle/>
        <a:p>
          <a:r>
            <a:rPr lang="fi-FI" dirty="0"/>
            <a:t>Ilmoittautuminen auki 10-11-v T4-T5 seuroille</a:t>
          </a:r>
          <a:endParaRPr lang="en-US" dirty="0"/>
        </a:p>
      </dgm:t>
    </dgm:pt>
    <dgm:pt modelId="{C54066A6-29B4-4AAC-9AFF-6F49A61E5281}" type="parTrans" cxnId="{8A00A25D-2C1F-4FE1-AA96-C5C9710727BC}">
      <dgm:prSet/>
      <dgm:spPr/>
      <dgm:t>
        <a:bodyPr/>
        <a:lstStyle/>
        <a:p>
          <a:endParaRPr lang="fi-FI"/>
        </a:p>
      </dgm:t>
    </dgm:pt>
    <dgm:pt modelId="{24A31BAD-62E6-486C-9A93-C0CD74F966A9}" type="sibTrans" cxnId="{8A00A25D-2C1F-4FE1-AA96-C5C9710727BC}">
      <dgm:prSet/>
      <dgm:spPr/>
      <dgm:t>
        <a:bodyPr/>
        <a:lstStyle/>
        <a:p>
          <a:endParaRPr lang="fi-FI"/>
        </a:p>
      </dgm:t>
    </dgm:pt>
    <dgm:pt modelId="{B656FEF1-F370-453E-8600-37AF429ACB02}">
      <dgm:prSet/>
      <dgm:spPr/>
      <dgm:t>
        <a:bodyPr/>
        <a:lstStyle/>
        <a:p>
          <a:r>
            <a:rPr lang="fi-FI" dirty="0"/>
            <a:t>Seurojen työstö</a:t>
          </a:r>
          <a:endParaRPr lang="fi-FI" dirty="0">
            <a:latin typeface="Trebuchet MS" panose="020B0603020202020204"/>
          </a:endParaRPr>
        </a:p>
      </dgm:t>
    </dgm:pt>
    <dgm:pt modelId="{3F2EBF1F-D6BC-45CB-8734-0F9C941889DC}" type="parTrans" cxnId="{DADD3D33-9366-4FC0-9F76-46C9FDDFC526}">
      <dgm:prSet/>
      <dgm:spPr/>
      <dgm:t>
        <a:bodyPr/>
        <a:lstStyle/>
        <a:p>
          <a:endParaRPr lang="fi-FI"/>
        </a:p>
      </dgm:t>
    </dgm:pt>
    <dgm:pt modelId="{D72B5B03-9B81-4AE0-AABE-47120A1A51A2}" type="sibTrans" cxnId="{DADD3D33-9366-4FC0-9F76-46C9FDDFC526}">
      <dgm:prSet/>
      <dgm:spPr/>
      <dgm:t>
        <a:bodyPr/>
        <a:lstStyle/>
        <a:p>
          <a:endParaRPr lang="fi-FI"/>
        </a:p>
      </dgm:t>
    </dgm:pt>
    <dgm:pt modelId="{2242A35F-63FE-C348-9E72-B876E513EC75}" type="pres">
      <dgm:prSet presAssocID="{186AD7DF-DF34-8241-8649-F870C2818640}" presName="Name0" presStyleCnt="0">
        <dgm:presLayoutVars>
          <dgm:dir/>
          <dgm:resizeHandles val="exact"/>
        </dgm:presLayoutVars>
      </dgm:prSet>
      <dgm:spPr/>
    </dgm:pt>
    <dgm:pt modelId="{06135E10-A1AC-4FE0-B207-2FE56C3F4988}" type="pres">
      <dgm:prSet presAssocID="{B656FEF1-F370-453E-8600-37AF429ACB02}" presName="parTxOnly" presStyleLbl="node1" presStyleIdx="0" presStyleCnt="4">
        <dgm:presLayoutVars>
          <dgm:bulletEnabled val="1"/>
        </dgm:presLayoutVars>
      </dgm:prSet>
      <dgm:spPr/>
    </dgm:pt>
    <dgm:pt modelId="{BFDCEBCD-4A0C-4BF5-B8E2-1578FBB911D6}" type="pres">
      <dgm:prSet presAssocID="{D72B5B03-9B81-4AE0-AABE-47120A1A51A2}" presName="parSpace" presStyleCnt="0"/>
      <dgm:spPr/>
    </dgm:pt>
    <dgm:pt modelId="{EF523099-DF3C-8646-A24A-F57ED679C94A}" type="pres">
      <dgm:prSet presAssocID="{D565734A-AE52-6C46-AA92-B6651937AB3F}" presName="parTxOnly" presStyleLbl="node1" presStyleIdx="1" presStyleCnt="4">
        <dgm:presLayoutVars>
          <dgm:bulletEnabled val="1"/>
        </dgm:presLayoutVars>
      </dgm:prSet>
      <dgm:spPr/>
    </dgm:pt>
    <dgm:pt modelId="{9B970F6D-2F37-AC4B-B47D-0C0B51124C06}" type="pres">
      <dgm:prSet presAssocID="{82B9E0B0-8945-3745-8C4C-6CB38EE21BE3}" presName="parSpace" presStyleCnt="0"/>
      <dgm:spPr/>
    </dgm:pt>
    <dgm:pt modelId="{2C455B87-05E8-4D2C-8B97-644470CE7B71}" type="pres">
      <dgm:prSet presAssocID="{1B881244-2E16-4335-BC5D-739D3FDC63B6}" presName="parTxOnly" presStyleLbl="node1" presStyleIdx="2" presStyleCnt="4">
        <dgm:presLayoutVars>
          <dgm:bulletEnabled val="1"/>
        </dgm:presLayoutVars>
      </dgm:prSet>
      <dgm:spPr/>
    </dgm:pt>
    <dgm:pt modelId="{DF661B5F-B851-466A-804C-E0DE70597B76}" type="pres">
      <dgm:prSet presAssocID="{24A31BAD-62E6-486C-9A93-C0CD74F966A9}" presName="parSpace" presStyleCnt="0"/>
      <dgm:spPr/>
    </dgm:pt>
    <dgm:pt modelId="{07116CAD-61C7-BB42-8825-AF9782841595}" type="pres">
      <dgm:prSet presAssocID="{05AB11E7-820D-B443-8FFF-A08648C5C380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2531762B-36DA-BC43-A993-26076E522482}" srcId="{186AD7DF-DF34-8241-8649-F870C2818640}" destId="{05AB11E7-820D-B443-8FFF-A08648C5C380}" srcOrd="3" destOrd="0" parTransId="{85D98546-4831-3944-BE77-5951A631DAA6}" sibTransId="{61F5F60B-0A52-C145-AE24-3D3E8DE0B55F}"/>
    <dgm:cxn modelId="{DADD3D33-9366-4FC0-9F76-46C9FDDFC526}" srcId="{186AD7DF-DF34-8241-8649-F870C2818640}" destId="{B656FEF1-F370-453E-8600-37AF429ACB02}" srcOrd="0" destOrd="0" parTransId="{3F2EBF1F-D6BC-45CB-8734-0F9C941889DC}" sibTransId="{D72B5B03-9B81-4AE0-AABE-47120A1A51A2}"/>
    <dgm:cxn modelId="{8A00A25D-2C1F-4FE1-AA96-C5C9710727BC}" srcId="{186AD7DF-DF34-8241-8649-F870C2818640}" destId="{1B881244-2E16-4335-BC5D-739D3FDC63B6}" srcOrd="2" destOrd="0" parTransId="{C54066A6-29B4-4AAC-9AFF-6F49A61E5281}" sibTransId="{24A31BAD-62E6-486C-9A93-C0CD74F966A9}"/>
    <dgm:cxn modelId="{F8CDD465-70C3-8043-A8BB-36FE7B7F7B90}" type="presOf" srcId="{186AD7DF-DF34-8241-8649-F870C2818640}" destId="{2242A35F-63FE-C348-9E72-B876E513EC75}" srcOrd="0" destOrd="0" presId="urn:microsoft.com/office/officeart/2005/8/layout/hChevron3"/>
    <dgm:cxn modelId="{6AC6D17E-B607-40E8-9E0D-133D65761CDA}" type="presOf" srcId="{B656FEF1-F370-453E-8600-37AF429ACB02}" destId="{06135E10-A1AC-4FE0-B207-2FE56C3F4988}" srcOrd="0" destOrd="0" presId="urn:microsoft.com/office/officeart/2005/8/layout/hChevron3"/>
    <dgm:cxn modelId="{7427B1C3-6A8E-4B8F-8DE4-8B166B4E41F1}" type="presOf" srcId="{1B881244-2E16-4335-BC5D-739D3FDC63B6}" destId="{2C455B87-05E8-4D2C-8B97-644470CE7B71}" srcOrd="0" destOrd="0" presId="urn:microsoft.com/office/officeart/2005/8/layout/hChevron3"/>
    <dgm:cxn modelId="{42BE81D8-01BA-9544-9DC5-A01BAE385B64}" srcId="{186AD7DF-DF34-8241-8649-F870C2818640}" destId="{D565734A-AE52-6C46-AA92-B6651937AB3F}" srcOrd="1" destOrd="0" parTransId="{9F9060AB-9589-2249-A248-1E3A4FB45833}" sibTransId="{82B9E0B0-8945-3745-8C4C-6CB38EE21BE3}"/>
    <dgm:cxn modelId="{3CEE4AE9-0472-5D4D-B034-96AB607A26E4}" type="presOf" srcId="{D565734A-AE52-6C46-AA92-B6651937AB3F}" destId="{EF523099-DF3C-8646-A24A-F57ED679C94A}" srcOrd="0" destOrd="0" presId="urn:microsoft.com/office/officeart/2005/8/layout/hChevron3"/>
    <dgm:cxn modelId="{7ADF4EF6-727B-0A43-ACC5-2DD5B9CEBB79}" type="presOf" srcId="{05AB11E7-820D-B443-8FFF-A08648C5C380}" destId="{07116CAD-61C7-BB42-8825-AF9782841595}" srcOrd="0" destOrd="0" presId="urn:microsoft.com/office/officeart/2005/8/layout/hChevron3"/>
    <dgm:cxn modelId="{AA7F451F-D8C5-4B28-8040-3610A09C5926}" type="presParOf" srcId="{2242A35F-63FE-C348-9E72-B876E513EC75}" destId="{06135E10-A1AC-4FE0-B207-2FE56C3F4988}" srcOrd="0" destOrd="0" presId="urn:microsoft.com/office/officeart/2005/8/layout/hChevron3"/>
    <dgm:cxn modelId="{9E226ECD-E1AC-42B4-AAF5-8E2687FF64E7}" type="presParOf" srcId="{2242A35F-63FE-C348-9E72-B876E513EC75}" destId="{BFDCEBCD-4A0C-4BF5-B8E2-1578FBB911D6}" srcOrd="1" destOrd="0" presId="urn:microsoft.com/office/officeart/2005/8/layout/hChevron3"/>
    <dgm:cxn modelId="{44EE7899-7E15-694D-BF15-085DD0470D5F}" type="presParOf" srcId="{2242A35F-63FE-C348-9E72-B876E513EC75}" destId="{EF523099-DF3C-8646-A24A-F57ED679C94A}" srcOrd="2" destOrd="0" presId="urn:microsoft.com/office/officeart/2005/8/layout/hChevron3"/>
    <dgm:cxn modelId="{4D3B2C3F-9107-234C-8D71-F47D27D70D6E}" type="presParOf" srcId="{2242A35F-63FE-C348-9E72-B876E513EC75}" destId="{9B970F6D-2F37-AC4B-B47D-0C0B51124C06}" srcOrd="3" destOrd="0" presId="urn:microsoft.com/office/officeart/2005/8/layout/hChevron3"/>
    <dgm:cxn modelId="{E4D6F24C-7F6D-4B08-86F0-51E6AF7AA068}" type="presParOf" srcId="{2242A35F-63FE-C348-9E72-B876E513EC75}" destId="{2C455B87-05E8-4D2C-8B97-644470CE7B71}" srcOrd="4" destOrd="0" presId="urn:microsoft.com/office/officeart/2005/8/layout/hChevron3"/>
    <dgm:cxn modelId="{7F90A62F-67C1-4201-A32C-3C90686FF341}" type="presParOf" srcId="{2242A35F-63FE-C348-9E72-B876E513EC75}" destId="{DF661B5F-B851-466A-804C-E0DE70597B76}" srcOrd="5" destOrd="0" presId="urn:microsoft.com/office/officeart/2005/8/layout/hChevron3"/>
    <dgm:cxn modelId="{793529CB-126C-D44D-AB73-6779E555BB10}" type="presParOf" srcId="{2242A35F-63FE-C348-9E72-B876E513EC75}" destId="{07116CAD-61C7-BB42-8825-AF978284159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E0946-B150-45A7-B591-F91065495743}">
      <dsp:nvSpPr>
        <dsp:cNvPr id="0" name=""/>
        <dsp:cNvSpPr/>
      </dsp:nvSpPr>
      <dsp:spPr>
        <a:xfrm>
          <a:off x="4454" y="0"/>
          <a:ext cx="1759756" cy="498773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700" kern="1200"/>
            <a:t>10</a:t>
          </a:r>
        </a:p>
      </dsp:txBody>
      <dsp:txXfrm>
        <a:off x="4454" y="0"/>
        <a:ext cx="1759756" cy="1496319"/>
      </dsp:txXfrm>
    </dsp:sp>
    <dsp:sp modelId="{BAB7B0D3-FF05-4431-A17C-FCAEA9711553}">
      <dsp:nvSpPr>
        <dsp:cNvPr id="0" name=""/>
        <dsp:cNvSpPr/>
      </dsp:nvSpPr>
      <dsp:spPr>
        <a:xfrm>
          <a:off x="180429" y="1497263"/>
          <a:ext cx="1407805" cy="5770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>
              <a:solidFill>
                <a:schemeClr val="bg1"/>
              </a:solidFill>
              <a:latin typeface="Calibri"/>
              <a:cs typeface="Calibri"/>
            </a:rPr>
            <a:t>Kesän lopulla / syksyn alussa. 2 tapahtumaa pojille, 1 tapahtuma tytöille</a:t>
          </a:r>
        </a:p>
      </dsp:txBody>
      <dsp:txXfrm>
        <a:off x="197329" y="1514163"/>
        <a:ext cx="1374005" cy="543211"/>
      </dsp:txXfrm>
    </dsp:sp>
    <dsp:sp modelId="{1D38A8F2-0822-4E79-B8A7-7F712B804444}">
      <dsp:nvSpPr>
        <dsp:cNvPr id="0" name=""/>
        <dsp:cNvSpPr/>
      </dsp:nvSpPr>
      <dsp:spPr>
        <a:xfrm>
          <a:off x="180429" y="2163045"/>
          <a:ext cx="1407805" cy="5770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>
              <a:solidFill>
                <a:schemeClr val="bg1"/>
              </a:solidFill>
              <a:latin typeface="Calibri"/>
              <a:cs typeface="Calibri"/>
            </a:rPr>
            <a:t>Paljon </a:t>
          </a:r>
          <a:r>
            <a:rPr lang="fi-FI" sz="900" kern="1200">
              <a:latin typeface="Calibri"/>
              <a:cs typeface="Calibri"/>
            </a:rPr>
            <a:t>lyhyitä ja tasaisia pelejä</a:t>
          </a:r>
          <a:endParaRPr lang="fi-FI" sz="900" kern="1200">
            <a:latin typeface="Trebuchet MS"/>
            <a:cs typeface="Calibri"/>
          </a:endParaRPr>
        </a:p>
      </dsp:txBody>
      <dsp:txXfrm>
        <a:off x="197329" y="2179945"/>
        <a:ext cx="1374005" cy="543211"/>
      </dsp:txXfrm>
    </dsp:sp>
    <dsp:sp modelId="{615B94BD-7CA7-421E-999F-66CDC7742508}">
      <dsp:nvSpPr>
        <dsp:cNvPr id="0" name=""/>
        <dsp:cNvSpPr/>
      </dsp:nvSpPr>
      <dsp:spPr>
        <a:xfrm>
          <a:off x="180429" y="2828827"/>
          <a:ext cx="1407805" cy="5770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>
              <a:solidFill>
                <a:schemeClr val="bg1"/>
              </a:solidFill>
              <a:latin typeface="Calibri"/>
              <a:cs typeface="Calibri"/>
            </a:rPr>
            <a:t>Lasten valmennuksen ydinviestien kouluttaminen</a:t>
          </a:r>
          <a:r>
            <a:rPr lang="fi-FI" sz="900" kern="1200">
              <a:latin typeface="Calibri"/>
              <a:cs typeface="Calibri"/>
            </a:rPr>
            <a:t> hyvän harjoituksen periaatteiden kautta</a:t>
          </a:r>
          <a:endParaRPr lang="fi-FI" sz="900" kern="1200">
            <a:latin typeface="Trebuchet MS"/>
            <a:cs typeface="Calibri"/>
          </a:endParaRPr>
        </a:p>
      </dsp:txBody>
      <dsp:txXfrm>
        <a:off x="197329" y="2845727"/>
        <a:ext cx="1374005" cy="543211"/>
      </dsp:txXfrm>
    </dsp:sp>
    <dsp:sp modelId="{27337180-92D9-4ACD-8967-DAABA59E0E23}">
      <dsp:nvSpPr>
        <dsp:cNvPr id="0" name=""/>
        <dsp:cNvSpPr/>
      </dsp:nvSpPr>
      <dsp:spPr>
        <a:xfrm>
          <a:off x="180429" y="3494609"/>
          <a:ext cx="1407805" cy="5770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>
              <a:solidFill>
                <a:schemeClr val="bg1"/>
              </a:solidFill>
              <a:latin typeface="Calibri"/>
              <a:cs typeface="Calibri"/>
            </a:rPr>
            <a:t>Urheilutoiminnan tiedolla </a:t>
          </a:r>
          <a:r>
            <a:rPr lang="fi-FI" sz="900" kern="1200">
              <a:latin typeface="Calibri"/>
              <a:cs typeface="Calibri"/>
            </a:rPr>
            <a:t>johtamisen pohjustaminen ja esittely</a:t>
          </a:r>
          <a:endParaRPr lang="fi-FI" sz="900" kern="1200"/>
        </a:p>
      </dsp:txBody>
      <dsp:txXfrm>
        <a:off x="197329" y="3511509"/>
        <a:ext cx="1374005" cy="543211"/>
      </dsp:txXfrm>
    </dsp:sp>
    <dsp:sp modelId="{B1325B22-B04F-4AB2-A204-0FD459D0B397}">
      <dsp:nvSpPr>
        <dsp:cNvPr id="0" name=""/>
        <dsp:cNvSpPr/>
      </dsp:nvSpPr>
      <dsp:spPr>
        <a:xfrm>
          <a:off x="180429" y="4160391"/>
          <a:ext cx="1407805" cy="5770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 dirty="0">
              <a:latin typeface="Calibri"/>
              <a:cs typeface="Calibri"/>
            </a:rPr>
            <a:t>T1-T5 seurat</a:t>
          </a:r>
        </a:p>
      </dsp:txBody>
      <dsp:txXfrm>
        <a:off x="197329" y="4177291"/>
        <a:ext cx="1374005" cy="543211"/>
      </dsp:txXfrm>
    </dsp:sp>
    <dsp:sp modelId="{75AC5208-9C18-4026-97B1-919CFF401C4A}">
      <dsp:nvSpPr>
        <dsp:cNvPr id="0" name=""/>
        <dsp:cNvSpPr/>
      </dsp:nvSpPr>
      <dsp:spPr>
        <a:xfrm>
          <a:off x="1896192" y="0"/>
          <a:ext cx="1759756" cy="498773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700" kern="1200"/>
            <a:t>11</a:t>
          </a:r>
        </a:p>
      </dsp:txBody>
      <dsp:txXfrm>
        <a:off x="1896192" y="0"/>
        <a:ext cx="1759756" cy="1496319"/>
      </dsp:txXfrm>
    </dsp:sp>
    <dsp:sp modelId="{3EAA6D54-7CEC-45AB-B475-D67C3FA73F12}">
      <dsp:nvSpPr>
        <dsp:cNvPr id="0" name=""/>
        <dsp:cNvSpPr/>
      </dsp:nvSpPr>
      <dsp:spPr>
        <a:xfrm>
          <a:off x="2072168" y="1497781"/>
          <a:ext cx="1407805" cy="15038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Valtakunnallinen T4-T5</a:t>
          </a:r>
        </a:p>
      </dsp:txBody>
      <dsp:txXfrm>
        <a:off x="2113401" y="1539014"/>
        <a:ext cx="1325339" cy="1421403"/>
      </dsp:txXfrm>
    </dsp:sp>
    <dsp:sp modelId="{0CE9705C-DDD7-46A9-8454-841D3417007E}">
      <dsp:nvSpPr>
        <dsp:cNvPr id="0" name=""/>
        <dsp:cNvSpPr/>
      </dsp:nvSpPr>
      <dsp:spPr>
        <a:xfrm>
          <a:off x="2072168" y="3233015"/>
          <a:ext cx="1407805" cy="15038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>
              <a:solidFill>
                <a:schemeClr val="bg1"/>
              </a:solidFill>
              <a:latin typeface="Calibri"/>
              <a:cs typeface="Calibri"/>
            </a:rPr>
            <a:t>Alueelliset tapahtumat. Kaikki seurat ja pelaajat. Sama formaatti kuin 10-vuotiaiden tapahtumissa, mutta alueellisesti toteutettuna</a:t>
          </a:r>
          <a:endParaRPr lang="fi-FI" sz="900" kern="1200">
            <a:solidFill>
              <a:schemeClr val="bg1"/>
            </a:solidFill>
            <a:latin typeface="Trebuchet MS"/>
          </a:endParaRPr>
        </a:p>
      </dsp:txBody>
      <dsp:txXfrm>
        <a:off x="2113401" y="3274248"/>
        <a:ext cx="1325339" cy="1421403"/>
      </dsp:txXfrm>
    </dsp:sp>
    <dsp:sp modelId="{3BB47FE5-CB6C-48D7-B167-AD42EF71E75E}">
      <dsp:nvSpPr>
        <dsp:cNvPr id="0" name=""/>
        <dsp:cNvSpPr/>
      </dsp:nvSpPr>
      <dsp:spPr>
        <a:xfrm>
          <a:off x="3787931" y="0"/>
          <a:ext cx="1759756" cy="498773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700" kern="1200"/>
            <a:t>12</a:t>
          </a:r>
        </a:p>
      </dsp:txBody>
      <dsp:txXfrm>
        <a:off x="3787931" y="0"/>
        <a:ext cx="1759756" cy="1496319"/>
      </dsp:txXfrm>
    </dsp:sp>
    <dsp:sp modelId="{F47B8BE9-7EF0-45E8-AB4A-8F48C86C9BD8}">
      <dsp:nvSpPr>
        <dsp:cNvPr id="0" name=""/>
        <dsp:cNvSpPr/>
      </dsp:nvSpPr>
      <dsp:spPr>
        <a:xfrm>
          <a:off x="3963907" y="1496746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Valtakunnallinen T4-T5</a:t>
          </a:r>
        </a:p>
      </dsp:txBody>
      <dsp:txXfrm>
        <a:off x="3992607" y="1525446"/>
        <a:ext cx="1350405" cy="922489"/>
      </dsp:txXfrm>
    </dsp:sp>
    <dsp:sp modelId="{3EF7A98F-61F6-4888-AAC8-F7D55A20E788}">
      <dsp:nvSpPr>
        <dsp:cNvPr id="0" name=""/>
        <dsp:cNvSpPr/>
      </dsp:nvSpPr>
      <dsp:spPr>
        <a:xfrm>
          <a:off x="3963907" y="2627388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Alueellinen T1-T3</a:t>
          </a:r>
        </a:p>
      </dsp:txBody>
      <dsp:txXfrm>
        <a:off x="3992607" y="2656088"/>
        <a:ext cx="1350405" cy="922489"/>
      </dsp:txXfrm>
    </dsp:sp>
    <dsp:sp modelId="{D09140BF-D386-468F-B92F-A9E0CABD1E8E}">
      <dsp:nvSpPr>
        <dsp:cNvPr id="0" name=""/>
        <dsp:cNvSpPr/>
      </dsp:nvSpPr>
      <dsp:spPr>
        <a:xfrm>
          <a:off x="3963907" y="3758030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Kansainvälinen </a:t>
          </a:r>
          <a:r>
            <a:rPr lang="fi-FI" sz="900" kern="1200">
              <a:latin typeface="LabilGroteskOffice"/>
            </a:rPr>
            <a:t>tapahtuma</a:t>
          </a:r>
          <a:endParaRPr lang="fi-FI" sz="900" kern="1200"/>
        </a:p>
      </dsp:txBody>
      <dsp:txXfrm>
        <a:off x="3992607" y="3786730"/>
        <a:ext cx="1350405" cy="922489"/>
      </dsp:txXfrm>
    </dsp:sp>
    <dsp:sp modelId="{77B5985C-6B7F-42A1-BC0D-030C326C7BE2}">
      <dsp:nvSpPr>
        <dsp:cNvPr id="0" name=""/>
        <dsp:cNvSpPr/>
      </dsp:nvSpPr>
      <dsp:spPr>
        <a:xfrm>
          <a:off x="5679669" y="0"/>
          <a:ext cx="1759756" cy="498773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700" kern="1200"/>
            <a:t>13</a:t>
          </a:r>
          <a:r>
            <a:rPr lang="fi-FI" sz="4700" kern="1200">
              <a:latin typeface="Trebuchet MS"/>
            </a:rPr>
            <a:t> </a:t>
          </a:r>
        </a:p>
      </dsp:txBody>
      <dsp:txXfrm>
        <a:off x="5679669" y="0"/>
        <a:ext cx="1759756" cy="1496319"/>
      </dsp:txXfrm>
    </dsp:sp>
    <dsp:sp modelId="{665A5F8C-3282-4AD7-8705-9E6C1FCE364F}">
      <dsp:nvSpPr>
        <dsp:cNvPr id="0" name=""/>
        <dsp:cNvSpPr/>
      </dsp:nvSpPr>
      <dsp:spPr>
        <a:xfrm>
          <a:off x="5855645" y="1496746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Valtakunnallinen T4-T5</a:t>
          </a:r>
        </a:p>
      </dsp:txBody>
      <dsp:txXfrm>
        <a:off x="5884345" y="1525446"/>
        <a:ext cx="1350405" cy="922489"/>
      </dsp:txXfrm>
    </dsp:sp>
    <dsp:sp modelId="{02523CC5-886C-4928-8C50-6F035E3CEA71}">
      <dsp:nvSpPr>
        <dsp:cNvPr id="0" name=""/>
        <dsp:cNvSpPr/>
      </dsp:nvSpPr>
      <dsp:spPr>
        <a:xfrm>
          <a:off x="5855645" y="2627388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Alueellinen T1-T3</a:t>
          </a:r>
        </a:p>
      </dsp:txBody>
      <dsp:txXfrm>
        <a:off x="5884345" y="2656088"/>
        <a:ext cx="1350405" cy="922489"/>
      </dsp:txXfrm>
    </dsp:sp>
    <dsp:sp modelId="{90D601D0-3CCF-40D0-8B54-413DC5531FC8}">
      <dsp:nvSpPr>
        <dsp:cNvPr id="0" name=""/>
        <dsp:cNvSpPr/>
      </dsp:nvSpPr>
      <dsp:spPr>
        <a:xfrm>
          <a:off x="5855645" y="3758030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Kansainvälinen </a:t>
          </a:r>
          <a:r>
            <a:rPr lang="fi-FI" sz="900" kern="1200">
              <a:latin typeface="LabilGroteskOffice"/>
            </a:rPr>
            <a:t>tapahtuma</a:t>
          </a:r>
          <a:endParaRPr lang="fi-FI" sz="900" kern="1200"/>
        </a:p>
      </dsp:txBody>
      <dsp:txXfrm>
        <a:off x="5884345" y="3786730"/>
        <a:ext cx="1350405" cy="922489"/>
      </dsp:txXfrm>
    </dsp:sp>
    <dsp:sp modelId="{9A45BB56-3513-43A0-B751-AA176FDF3736}">
      <dsp:nvSpPr>
        <dsp:cNvPr id="0" name=""/>
        <dsp:cNvSpPr/>
      </dsp:nvSpPr>
      <dsp:spPr>
        <a:xfrm>
          <a:off x="7571408" y="0"/>
          <a:ext cx="1759756" cy="498773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700" kern="1200"/>
            <a:t>14</a:t>
          </a:r>
          <a:r>
            <a:rPr lang="fi-FI" sz="4700" kern="1200">
              <a:latin typeface="Trebuchet MS"/>
            </a:rPr>
            <a:t> </a:t>
          </a:r>
          <a:endParaRPr lang="fi-FI" sz="4700" kern="1200"/>
        </a:p>
      </dsp:txBody>
      <dsp:txXfrm>
        <a:off x="7571408" y="0"/>
        <a:ext cx="1759756" cy="1496319"/>
      </dsp:txXfrm>
    </dsp:sp>
    <dsp:sp modelId="{8CFA1933-8F39-4CCE-AE92-7B7C977B997B}">
      <dsp:nvSpPr>
        <dsp:cNvPr id="0" name=""/>
        <dsp:cNvSpPr/>
      </dsp:nvSpPr>
      <dsp:spPr>
        <a:xfrm>
          <a:off x="7747384" y="1496746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Valtakunnallinen T4-T5</a:t>
          </a:r>
        </a:p>
      </dsp:txBody>
      <dsp:txXfrm>
        <a:off x="7776084" y="1525446"/>
        <a:ext cx="1350405" cy="922489"/>
      </dsp:txXfrm>
    </dsp:sp>
    <dsp:sp modelId="{876DFD49-582E-4777-AA91-BFDC904577FF}">
      <dsp:nvSpPr>
        <dsp:cNvPr id="0" name=""/>
        <dsp:cNvSpPr/>
      </dsp:nvSpPr>
      <dsp:spPr>
        <a:xfrm>
          <a:off x="7747384" y="2627388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Alueellinen T1-T3</a:t>
          </a:r>
        </a:p>
      </dsp:txBody>
      <dsp:txXfrm>
        <a:off x="7776084" y="2656088"/>
        <a:ext cx="1350405" cy="922489"/>
      </dsp:txXfrm>
    </dsp:sp>
    <dsp:sp modelId="{6198A0B7-42A5-43F7-86AE-A4D81F564848}">
      <dsp:nvSpPr>
        <dsp:cNvPr id="0" name=""/>
        <dsp:cNvSpPr/>
      </dsp:nvSpPr>
      <dsp:spPr>
        <a:xfrm>
          <a:off x="7747384" y="3758030"/>
          <a:ext cx="1407805" cy="9798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/>
            <a:t>Kansainvälinen </a:t>
          </a:r>
          <a:r>
            <a:rPr lang="fi-FI" sz="900" kern="1200">
              <a:latin typeface="LabilGroteskOffice"/>
            </a:rPr>
            <a:t>tapahtuma</a:t>
          </a:r>
          <a:endParaRPr lang="fi-FI" sz="900" kern="1200"/>
        </a:p>
      </dsp:txBody>
      <dsp:txXfrm>
        <a:off x="7776084" y="3786730"/>
        <a:ext cx="1350405" cy="922489"/>
      </dsp:txXfrm>
    </dsp:sp>
    <dsp:sp modelId="{BED42512-4E20-4E2A-8EBA-7034BD168158}">
      <dsp:nvSpPr>
        <dsp:cNvPr id="0" name=""/>
        <dsp:cNvSpPr/>
      </dsp:nvSpPr>
      <dsp:spPr>
        <a:xfrm>
          <a:off x="9463146" y="0"/>
          <a:ext cx="1759756" cy="498773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700" kern="1200"/>
            <a:t>15-17</a:t>
          </a:r>
        </a:p>
      </dsp:txBody>
      <dsp:txXfrm>
        <a:off x="9463146" y="0"/>
        <a:ext cx="1759756" cy="1496319"/>
      </dsp:txXfrm>
    </dsp:sp>
    <dsp:sp modelId="{40381671-892D-4439-91A5-E3D2DD2BDEC4}">
      <dsp:nvSpPr>
        <dsp:cNvPr id="0" name=""/>
        <dsp:cNvSpPr/>
      </dsp:nvSpPr>
      <dsp:spPr>
        <a:xfrm>
          <a:off x="9639122" y="1496441"/>
          <a:ext cx="1407805" cy="7266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>
              <a:solidFill>
                <a:schemeClr val="bg1"/>
              </a:solidFill>
              <a:latin typeface="Calibri"/>
              <a:cs typeface="Calibri"/>
            </a:rPr>
            <a:t>15 –vuotiaiden kevään tapahtuma on karsinta kansainväliseen tapahtumaan</a:t>
          </a:r>
          <a:endParaRPr lang="en-US" sz="900" kern="1200">
            <a:solidFill>
              <a:schemeClr val="bg1"/>
            </a:solidFill>
            <a:latin typeface="Calibri"/>
            <a:cs typeface="Calibri"/>
          </a:endParaRPr>
        </a:p>
      </dsp:txBody>
      <dsp:txXfrm>
        <a:off x="9660404" y="1517723"/>
        <a:ext cx="1365241" cy="684042"/>
      </dsp:txXfrm>
    </dsp:sp>
    <dsp:sp modelId="{707BA319-958F-4E92-AD60-D241B91918D3}">
      <dsp:nvSpPr>
        <dsp:cNvPr id="0" name=""/>
        <dsp:cNvSpPr/>
      </dsp:nvSpPr>
      <dsp:spPr>
        <a:xfrm>
          <a:off x="9639122" y="2334833"/>
          <a:ext cx="1407805" cy="7266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 dirty="0">
              <a:solidFill>
                <a:schemeClr val="bg1"/>
              </a:solidFill>
              <a:latin typeface="Calibri"/>
              <a:cs typeface="Calibri"/>
            </a:rPr>
            <a:t>Laura Kalmari ja Kai </a:t>
          </a:r>
          <a:r>
            <a:rPr lang="fi-FI" sz="900" kern="1200" dirty="0" err="1">
              <a:solidFill>
                <a:schemeClr val="bg1"/>
              </a:solidFill>
              <a:latin typeface="Calibri"/>
              <a:cs typeface="Calibri"/>
            </a:rPr>
            <a:t>Pahlman</a:t>
          </a:r>
          <a:r>
            <a:rPr lang="fi-FI" sz="900" kern="1200" dirty="0">
              <a:solidFill>
                <a:schemeClr val="bg1"/>
              </a:solidFill>
              <a:latin typeface="Calibri"/>
              <a:cs typeface="Calibri"/>
            </a:rPr>
            <a:t> Eerikkilässä ja </a:t>
          </a:r>
          <a:r>
            <a:rPr lang="fi-FI" sz="900" kern="1200" dirty="0" err="1">
              <a:solidFill>
                <a:schemeClr val="bg1"/>
              </a:solidFill>
              <a:latin typeface="Calibri"/>
              <a:cs typeface="Calibri"/>
            </a:rPr>
            <a:t>integrotuna</a:t>
          </a:r>
          <a:r>
            <a:rPr lang="fi-FI" sz="900" kern="1200" dirty="0">
              <a:solidFill>
                <a:schemeClr val="bg1"/>
              </a:solidFill>
              <a:latin typeface="Calibri"/>
              <a:cs typeface="Calibri"/>
            </a:rPr>
            <a:t> H-H polkuun, karsinta kansainväliseen tapahtumaan</a:t>
          </a:r>
          <a:endParaRPr lang="en-US" sz="900" kern="1200" dirty="0">
            <a:solidFill>
              <a:schemeClr val="bg1"/>
            </a:solidFill>
            <a:latin typeface="Calibri"/>
            <a:cs typeface="Calibri"/>
          </a:endParaRPr>
        </a:p>
      </dsp:txBody>
      <dsp:txXfrm>
        <a:off x="9660404" y="2356115"/>
        <a:ext cx="1365241" cy="684042"/>
      </dsp:txXfrm>
    </dsp:sp>
    <dsp:sp modelId="{581313D5-0A17-4BEE-A3AA-73BB04323A68}">
      <dsp:nvSpPr>
        <dsp:cNvPr id="0" name=""/>
        <dsp:cNvSpPr/>
      </dsp:nvSpPr>
      <dsp:spPr>
        <a:xfrm>
          <a:off x="9639122" y="3173225"/>
          <a:ext cx="1407805" cy="7266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>
              <a:solidFill>
                <a:schemeClr val="bg1"/>
              </a:solidFill>
              <a:latin typeface="Calibri"/>
              <a:cs typeface="Calibri"/>
            </a:rPr>
            <a:t>Alue- ja maajoukkuetoiminta</a:t>
          </a:r>
          <a:endParaRPr lang="en-US" sz="900" kern="1200">
            <a:solidFill>
              <a:schemeClr val="bg1"/>
            </a:solidFill>
            <a:latin typeface="Calibri"/>
            <a:cs typeface="Calibri"/>
          </a:endParaRPr>
        </a:p>
      </dsp:txBody>
      <dsp:txXfrm>
        <a:off x="9660404" y="3194507"/>
        <a:ext cx="1365241" cy="684042"/>
      </dsp:txXfrm>
    </dsp:sp>
    <dsp:sp modelId="{D1BF13CC-04A7-45DA-91C0-855FDEA5A3C6}">
      <dsp:nvSpPr>
        <dsp:cNvPr id="0" name=""/>
        <dsp:cNvSpPr/>
      </dsp:nvSpPr>
      <dsp:spPr>
        <a:xfrm>
          <a:off x="9639122" y="4011618"/>
          <a:ext cx="1407805" cy="72660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900" kern="1200" dirty="0">
              <a:latin typeface="Calibri"/>
              <a:cs typeface="Calibri"/>
            </a:rPr>
            <a:t>Kansainvälinen tapahtuma </a:t>
          </a:r>
          <a:r>
            <a:rPr lang="fi-FI" sz="900" kern="1200" dirty="0" err="1">
              <a:latin typeface="Calibri"/>
              <a:cs typeface="Calibri"/>
            </a:rPr>
            <a:t>tapahtuma</a:t>
          </a:r>
          <a:r>
            <a:rPr lang="fi-FI" sz="900" kern="1200" dirty="0">
              <a:latin typeface="Calibri"/>
              <a:cs typeface="Calibri"/>
            </a:rPr>
            <a:t> U17</a:t>
          </a:r>
        </a:p>
      </dsp:txBody>
      <dsp:txXfrm>
        <a:off x="9660404" y="4032900"/>
        <a:ext cx="1365241" cy="684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35E10-A1AC-4FE0-B207-2FE56C3F4988}">
      <dsp:nvSpPr>
        <dsp:cNvPr id="0" name=""/>
        <dsp:cNvSpPr/>
      </dsp:nvSpPr>
      <dsp:spPr>
        <a:xfrm>
          <a:off x="1201" y="2009699"/>
          <a:ext cx="2343484" cy="9373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Haku- ja valintakriteerit julkaistaan</a:t>
          </a:r>
          <a:r>
            <a:rPr lang="fi-FI" sz="1400" kern="1200" dirty="0">
              <a:latin typeface="Trebuchet MS" panose="020B0603020202020204"/>
            </a:rPr>
            <a:t> </a:t>
          </a:r>
        </a:p>
      </dsp:txBody>
      <dsp:txXfrm>
        <a:off x="1201" y="2009699"/>
        <a:ext cx="2109136" cy="937393"/>
      </dsp:txXfrm>
    </dsp:sp>
    <dsp:sp modelId="{EF523099-DF3C-8646-A24A-F57ED679C94A}">
      <dsp:nvSpPr>
        <dsp:cNvPr id="0" name=""/>
        <dsp:cNvSpPr/>
      </dsp:nvSpPr>
      <dsp:spPr>
        <a:xfrm>
          <a:off x="1875989" y="2009699"/>
          <a:ext cx="2343484" cy="937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latin typeface="Trebuchet MS" panose="020B0603020202020204"/>
            </a:rPr>
            <a:t>Seuratukimallin haku on auki</a:t>
          </a:r>
        </a:p>
      </dsp:txBody>
      <dsp:txXfrm>
        <a:off x="2344686" y="2009699"/>
        <a:ext cx="1406091" cy="937393"/>
      </dsp:txXfrm>
    </dsp:sp>
    <dsp:sp modelId="{2C455B87-05E8-4D2C-8B97-644470CE7B71}">
      <dsp:nvSpPr>
        <dsp:cNvPr id="0" name=""/>
        <dsp:cNvSpPr/>
      </dsp:nvSpPr>
      <dsp:spPr>
        <a:xfrm>
          <a:off x="3750777" y="2009699"/>
          <a:ext cx="2343484" cy="937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Seuratukimallin seurat 2027-28 on valittu</a:t>
          </a:r>
          <a:endParaRPr lang="en-US" sz="1400" kern="1200" dirty="0"/>
        </a:p>
      </dsp:txBody>
      <dsp:txXfrm>
        <a:off x="4219474" y="2009699"/>
        <a:ext cx="1406091" cy="937393"/>
      </dsp:txXfrm>
    </dsp:sp>
    <dsp:sp modelId="{07116CAD-61C7-BB42-8825-AF9782841595}">
      <dsp:nvSpPr>
        <dsp:cNvPr id="0" name=""/>
        <dsp:cNvSpPr/>
      </dsp:nvSpPr>
      <dsp:spPr>
        <a:xfrm>
          <a:off x="5625565" y="2009699"/>
          <a:ext cx="2343484" cy="937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Täydennyshaku avoinna</a:t>
          </a:r>
        </a:p>
      </dsp:txBody>
      <dsp:txXfrm>
        <a:off x="6094262" y="2009699"/>
        <a:ext cx="1406091" cy="937393"/>
      </dsp:txXfrm>
    </dsp:sp>
    <dsp:sp modelId="{28841D6D-614D-ED44-B2C8-00050EE37C38}">
      <dsp:nvSpPr>
        <dsp:cNvPr id="0" name=""/>
        <dsp:cNvSpPr/>
      </dsp:nvSpPr>
      <dsp:spPr>
        <a:xfrm>
          <a:off x="7500353" y="2009699"/>
          <a:ext cx="2343484" cy="937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latin typeface="Trebuchet MS" panose="020B0603020202020204"/>
            </a:rPr>
            <a:t>Kaikki T3 ja T4-T5</a:t>
          </a:r>
          <a:r>
            <a:rPr lang="fi-FI" sz="1400" kern="1200" dirty="0"/>
            <a:t> seurat</a:t>
          </a:r>
          <a:r>
            <a:rPr lang="fi-FI" sz="1400" kern="1200" dirty="0">
              <a:latin typeface="Trebuchet MS" panose="020B0603020202020204"/>
            </a:rPr>
            <a:t> 2027-28</a:t>
          </a:r>
          <a:r>
            <a:rPr lang="fi-FI" sz="1400" kern="1200" dirty="0"/>
            <a:t> on valittu</a:t>
          </a:r>
        </a:p>
      </dsp:txBody>
      <dsp:txXfrm>
        <a:off x="7969050" y="2009699"/>
        <a:ext cx="1406091" cy="937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35E10-A1AC-4FE0-B207-2FE56C3F4988}">
      <dsp:nvSpPr>
        <dsp:cNvPr id="0" name=""/>
        <dsp:cNvSpPr/>
      </dsp:nvSpPr>
      <dsp:spPr>
        <a:xfrm>
          <a:off x="2884" y="1148897"/>
          <a:ext cx="2893903" cy="115756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Seurojen työstö</a:t>
          </a:r>
          <a:endParaRPr lang="fi-FI" sz="1800" kern="1200" dirty="0">
            <a:latin typeface="Trebuchet MS" panose="020B0603020202020204"/>
          </a:endParaRPr>
        </a:p>
      </dsp:txBody>
      <dsp:txXfrm>
        <a:off x="2884" y="1148897"/>
        <a:ext cx="2604513" cy="1157561"/>
      </dsp:txXfrm>
    </dsp:sp>
    <dsp:sp modelId="{EF523099-DF3C-8646-A24A-F57ED679C94A}">
      <dsp:nvSpPr>
        <dsp:cNvPr id="0" name=""/>
        <dsp:cNvSpPr/>
      </dsp:nvSpPr>
      <dsp:spPr>
        <a:xfrm>
          <a:off x="2318006" y="1148897"/>
          <a:ext cx="2893903" cy="11575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>
              <a:latin typeface="Trebuchet MS" panose="020B0603020202020204"/>
            </a:rPr>
            <a:t>Kaikki T4-T5</a:t>
          </a:r>
          <a:r>
            <a:rPr lang="fi-FI" sz="1800" kern="1200" dirty="0"/>
            <a:t> seurat</a:t>
          </a:r>
          <a:r>
            <a:rPr lang="fi-FI" sz="1800" kern="1200" dirty="0">
              <a:latin typeface="Trebuchet MS" panose="020B0603020202020204"/>
            </a:rPr>
            <a:t> 2027-28</a:t>
          </a:r>
          <a:r>
            <a:rPr lang="fi-FI" sz="1800" kern="1200" dirty="0"/>
            <a:t> on valittu</a:t>
          </a:r>
          <a:endParaRPr lang="fi-FI" sz="1800" kern="1200" dirty="0">
            <a:latin typeface="Trebuchet MS" panose="020B0603020202020204"/>
          </a:endParaRPr>
        </a:p>
      </dsp:txBody>
      <dsp:txXfrm>
        <a:off x="2896787" y="1148897"/>
        <a:ext cx="1736342" cy="1157561"/>
      </dsp:txXfrm>
    </dsp:sp>
    <dsp:sp modelId="{2C455B87-05E8-4D2C-8B97-644470CE7B71}">
      <dsp:nvSpPr>
        <dsp:cNvPr id="0" name=""/>
        <dsp:cNvSpPr/>
      </dsp:nvSpPr>
      <dsp:spPr>
        <a:xfrm>
          <a:off x="4633129" y="1148897"/>
          <a:ext cx="2893903" cy="11575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Ilmoittautuminen auki 10-11-v T4-T5 seuroille</a:t>
          </a:r>
          <a:endParaRPr lang="en-US" sz="1800" kern="1200" dirty="0"/>
        </a:p>
      </dsp:txBody>
      <dsp:txXfrm>
        <a:off x="5211910" y="1148897"/>
        <a:ext cx="1736342" cy="1157561"/>
      </dsp:txXfrm>
    </dsp:sp>
    <dsp:sp modelId="{07116CAD-61C7-BB42-8825-AF9782841595}">
      <dsp:nvSpPr>
        <dsp:cNvPr id="0" name=""/>
        <dsp:cNvSpPr/>
      </dsp:nvSpPr>
      <dsp:spPr>
        <a:xfrm>
          <a:off x="6948252" y="1148897"/>
          <a:ext cx="2893903" cy="11575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Laajennetaan ilmoittautuminen T3 ja tarvittaessa T1-T2</a:t>
          </a:r>
        </a:p>
      </dsp:txBody>
      <dsp:txXfrm>
        <a:off x="7527033" y="1148897"/>
        <a:ext cx="1736342" cy="1157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FAB47054-8D76-0FE2-AAC2-29E3A450D5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1200"/>
            </a:lvl1pPr>
          </a:lstStyle>
          <a:p>
            <a:fld id="{788D6588-09D2-9E4D-B7D4-7798821801C1}" type="slidenum">
              <a:rPr lang="fi-FI" sz="800">
                <a:latin typeface="Stabil Grotesk Office" pitchFamily="2" charset="77"/>
              </a:rPr>
              <a:t>‹#›</a:t>
            </a:fld>
            <a:endParaRPr lang="fi-FI" sz="800">
              <a:latin typeface="Stabil Grotesk Office" pitchFamily="2" charset="77"/>
            </a:endParaRP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529D034-019B-44F0-742A-C3144FECA0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1200"/>
            </a:lvl1pPr>
          </a:lstStyle>
          <a:p>
            <a:endParaRPr lang="fi-FI" sz="800">
              <a:latin typeface="Stabil Grotesk Office" pitchFamily="2" charset="77"/>
            </a:endParaRP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78417AAC-A677-2A91-4E92-D56BBCB9D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1200"/>
            </a:lvl1pPr>
          </a:lstStyle>
          <a:p>
            <a:fld id="{88EF9EA5-FEDD-9F46-9B12-AC3DCB160F45}" type="datetimeFigureOut">
              <a:rPr lang="fi-FI" sz="800">
                <a:latin typeface="Stabil Grotesk Office" pitchFamily="2" charset="77"/>
              </a:rPr>
              <a:t>9.6.2026</a:t>
            </a:fld>
            <a:endParaRPr lang="fi-FI" sz="800">
              <a:latin typeface="Stabil Grotesk Office" pitchFamily="2" charset="77"/>
            </a:endParaRPr>
          </a:p>
        </p:txBody>
      </p:sp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CCA56B66-EE2F-6AD0-394B-43D08DF3A4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1200"/>
            </a:lvl1pPr>
          </a:lstStyle>
          <a:p>
            <a:endParaRPr lang="fi-FI" sz="800">
              <a:latin typeface="Stabil Grotesk Offic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1083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800" b="0" i="0">
                <a:latin typeface="Stabil Grotesk Office" pitchFamily="2" charset="77"/>
              </a:defRPr>
            </a:lvl1pPr>
          </a:lstStyle>
          <a:p>
            <a:fld id="{B754E4C6-AA81-4041-804A-3917F35D4AC4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800" b="0" i="0">
                <a:latin typeface="Stabil Grotesk Office" pitchFamily="2" charset="77"/>
              </a:defRPr>
            </a:lvl1pPr>
          </a:lstStyle>
          <a:p>
            <a:endParaRPr lang="fi-FI"/>
          </a:p>
        </p:txBody>
      </p:sp>
      <p:sp>
        <p:nvSpPr>
          <p:cNvPr id="3" name="Date Placeholder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800" b="0" i="0">
                <a:latin typeface="Stabil Grotesk Office" pitchFamily="2" charset="77"/>
              </a:defRPr>
            </a:lvl1pPr>
          </a:lstStyle>
          <a:p>
            <a:fld id="{FA8D088C-9EE1-B041-8B9D-67E5D30AC666}" type="datetimeFigureOut">
              <a:rPr lang="en-FI"/>
              <a:pPr/>
              <a:t>06/09/2026</a:t>
            </a:fld>
            <a:endParaRPr lang="fi-FI"/>
          </a:p>
        </p:txBody>
      </p:sp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800" b="0" i="0">
                <a:latin typeface="Stabil Grotesk Office" pitchFamily="2" charset="77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03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30000"/>
      </a:lnSpc>
      <a:defRPr sz="1000" b="0" i="0" kern="1200">
        <a:solidFill>
          <a:schemeClr val="tx1"/>
        </a:solidFill>
        <a:latin typeface="Stabil Grotesk Office" pitchFamily="2" charset="77"/>
        <a:ea typeface="+mn-ea"/>
        <a:cs typeface="+mn-cs"/>
      </a:defRPr>
    </a:lvl1pPr>
    <a:lvl2pPr marL="457200" algn="l" defTabSz="914400" rtl="0" eaLnBrk="1" latinLnBrk="0" hangingPunct="1">
      <a:lnSpc>
        <a:spcPct val="130000"/>
      </a:lnSpc>
      <a:defRPr sz="1000" b="0" i="0" kern="1200">
        <a:solidFill>
          <a:schemeClr val="tx1"/>
        </a:solidFill>
        <a:latin typeface="Stabil Grotesk Office" pitchFamily="2" charset="77"/>
        <a:ea typeface="+mn-ea"/>
        <a:cs typeface="+mn-cs"/>
      </a:defRPr>
    </a:lvl2pPr>
    <a:lvl3pPr marL="914400" algn="l" defTabSz="914400" rtl="0" eaLnBrk="1" latinLnBrk="0" hangingPunct="1">
      <a:lnSpc>
        <a:spcPct val="130000"/>
      </a:lnSpc>
      <a:defRPr sz="1000" b="0" i="0" kern="1200">
        <a:solidFill>
          <a:schemeClr val="tx1"/>
        </a:solidFill>
        <a:latin typeface="Stabil Grotesk Office" pitchFamily="2" charset="77"/>
        <a:ea typeface="+mn-ea"/>
        <a:cs typeface="+mn-cs"/>
      </a:defRPr>
    </a:lvl3pPr>
    <a:lvl4pPr marL="1371600" algn="l" defTabSz="914400" rtl="0" eaLnBrk="1" latinLnBrk="0" hangingPunct="1">
      <a:lnSpc>
        <a:spcPct val="130000"/>
      </a:lnSpc>
      <a:defRPr sz="1000" b="0" i="0" kern="1200">
        <a:solidFill>
          <a:schemeClr val="tx1"/>
        </a:solidFill>
        <a:latin typeface="Stabil Grotesk Office" pitchFamily="2" charset="77"/>
        <a:ea typeface="+mn-ea"/>
        <a:cs typeface="+mn-cs"/>
      </a:defRPr>
    </a:lvl4pPr>
    <a:lvl5pPr marL="1828800" algn="l" defTabSz="914400" rtl="0" eaLnBrk="1" latinLnBrk="0" hangingPunct="1">
      <a:lnSpc>
        <a:spcPct val="130000"/>
      </a:lnSpc>
      <a:defRPr sz="1000" b="0" i="0" kern="1200">
        <a:solidFill>
          <a:schemeClr val="tx1"/>
        </a:solidFill>
        <a:latin typeface="Stabil Grotesk Office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1320C-C637-4953-BAC2-5F73AA306E2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1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E4C6-AA81-4041-804A-3917F35D4AC4}" type="slidenum">
              <a:rPr kumimoji="0" lang="en-FI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FI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54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F7197431-EAF0-A3EA-7A73-0FC65BED70A2}"/>
              </a:ext>
            </a:extLst>
          </p:cNvPr>
          <p:cNvSpPr txBox="1">
            <a:spLocks/>
          </p:cNvSpPr>
          <p:nvPr userDrawn="1"/>
        </p:nvSpPr>
        <p:spPr>
          <a:xfrm>
            <a:off x="-1589" y="-1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  <p:pic>
        <p:nvPicPr>
          <p:cNvPr id="17" name="Eerikkila_E-logo_Blue-White_RGB">
            <a:extLst>
              <a:ext uri="{FF2B5EF4-FFF2-40B4-BE49-F238E27FC236}">
                <a16:creationId xmlns:a16="http://schemas.microsoft.com/office/drawing/2014/main" id="{0FEE44E1-55E8-1C34-2415-BB4A4EA246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8773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-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rikkila_E-logo_White-Blue_RGB">
            <a:extLst>
              <a:ext uri="{FF2B5EF4-FFF2-40B4-BE49-F238E27FC236}">
                <a16:creationId xmlns:a16="http://schemas.microsoft.com/office/drawing/2014/main" id="{5E7B4138-6A7A-4F7B-5C53-F1248BA14F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56EC2311-FE50-4209-7115-B1F5D1EC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A0261284-DD92-614D-CF51-135D574A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8AE72DE7-A83E-9422-A424-B27F06CB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E8BC5AFD-F9D8-0CAF-E1AB-4E93917D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8" y="1902409"/>
            <a:ext cx="10686596" cy="3053184"/>
          </a:xfrm>
        </p:spPr>
        <p:txBody>
          <a:bodyPr bIns="180000" anchor="ctr" anchorCtr="1">
            <a:noAutofit/>
          </a:bodyPr>
          <a:lstStyle>
            <a:lvl1pPr algn="ctr">
              <a:lnSpc>
                <a:spcPct val="11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55611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-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erikkila_E-logo_Blue-White_RGB">
            <a:extLst>
              <a:ext uri="{FF2B5EF4-FFF2-40B4-BE49-F238E27FC236}">
                <a16:creationId xmlns:a16="http://schemas.microsoft.com/office/drawing/2014/main" id="{A8FC7A94-4DD8-122C-A470-088D33433F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56EC2311-FE50-4209-7115-B1F5D1EC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A0261284-DD92-614D-CF51-135D574A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8AE72DE7-A83E-9422-A424-B27F06CB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E8BC5AFD-F9D8-0CAF-E1AB-4E93917D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8" y="1902409"/>
            <a:ext cx="10686596" cy="3053184"/>
          </a:xfrm>
        </p:spPr>
        <p:txBody>
          <a:bodyPr bIns="180000" anchor="ctr" anchorCtr="1">
            <a:noAutofit/>
          </a:bodyPr>
          <a:lstStyle>
            <a:lvl1pPr algn="ctr">
              <a:lnSpc>
                <a:spcPct val="111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1268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, Alaotsikko -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rikkila_E-logo_White-Blue_RGB">
            <a:extLst>
              <a:ext uri="{FF2B5EF4-FFF2-40B4-BE49-F238E27FC236}">
                <a16:creationId xmlns:a16="http://schemas.microsoft.com/office/drawing/2014/main" id="{5E7B4138-6A7A-4F7B-5C53-F1248BA14F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56EC2311-FE50-4209-7115-B1F5D1EC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A0261284-DD92-614D-CF51-135D574A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8AE72DE7-A83E-9422-A424-B27F06CB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0337B69A-BF9A-6C50-B78B-FD4A2221B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475" y="3810647"/>
            <a:ext cx="10687050" cy="1144945"/>
          </a:xfrm>
        </p:spPr>
        <p:txBody>
          <a:bodyPr bIns="0" anchor="t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E8BC5AFD-F9D8-0CAF-E1AB-4E93917D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902409"/>
            <a:ext cx="10687049" cy="1526590"/>
          </a:xfrm>
        </p:spPr>
        <p:txBody>
          <a:bodyPr bIns="0" anchor="b" anchorCtr="1">
            <a:noAutofit/>
          </a:bodyPr>
          <a:lstStyle>
            <a:lvl1pPr algn="ctr">
              <a:lnSpc>
                <a:spcPct val="11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3023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, Alaotsikko -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erikkila_E-logo_Blue-White_RGB">
            <a:extLst>
              <a:ext uri="{FF2B5EF4-FFF2-40B4-BE49-F238E27FC236}">
                <a16:creationId xmlns:a16="http://schemas.microsoft.com/office/drawing/2014/main" id="{137E3C8F-A7F9-35AF-FD90-3936DC1313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56EC2311-FE50-4209-7115-B1F5D1EC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A0261284-DD92-614D-CF51-135D574A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8AE72DE7-A83E-9422-A424-B27F06CB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0337B69A-BF9A-6C50-B78B-FD4A2221B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475" y="3810647"/>
            <a:ext cx="10687050" cy="1144945"/>
          </a:xfrm>
        </p:spPr>
        <p:txBody>
          <a:bodyPr bIns="0" anchor="t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E8BC5AFD-F9D8-0CAF-E1AB-4E93917D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902409"/>
            <a:ext cx="10687049" cy="1526590"/>
          </a:xfrm>
        </p:spPr>
        <p:txBody>
          <a:bodyPr bIns="0" anchor="b" anchorCtr="1">
            <a:noAutofit/>
          </a:bodyPr>
          <a:lstStyle>
            <a:lvl1pPr algn="ctr">
              <a:lnSpc>
                <a:spcPct val="111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123836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AED0CBE-E200-6315-F53A-A2F631B146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51" y="1"/>
            <a:ext cx="5724719" cy="6858000"/>
          </a:xfrm>
          <a:custGeom>
            <a:avLst/>
            <a:gdLst>
              <a:gd name="connsiteX0" fmla="*/ 281667 w 5724719"/>
              <a:gd name="connsiteY0" fmla="*/ 0 h 6858000"/>
              <a:gd name="connsiteX1" fmla="*/ 5724719 w 5724719"/>
              <a:gd name="connsiteY1" fmla="*/ 0 h 6858000"/>
              <a:gd name="connsiteX2" fmla="*/ 5724719 w 5724719"/>
              <a:gd name="connsiteY2" fmla="*/ 6858000 h 6858000"/>
              <a:gd name="connsiteX3" fmla="*/ 1187903 w 5724719"/>
              <a:gd name="connsiteY3" fmla="*/ 6858000 h 6858000"/>
              <a:gd name="connsiteX4" fmla="*/ 0 w 5724719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19" h="6858000">
                <a:moveTo>
                  <a:pt x="281667" y="0"/>
                </a:moveTo>
                <a:lnTo>
                  <a:pt x="5724719" y="0"/>
                </a:lnTo>
                <a:lnTo>
                  <a:pt x="5724719" y="6858000"/>
                </a:lnTo>
                <a:lnTo>
                  <a:pt x="1187903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3" name="Eerikkila_E-logo_Blue-White_RGB">
            <a:extLst>
              <a:ext uri="{FF2B5EF4-FFF2-40B4-BE49-F238E27FC236}">
                <a16:creationId xmlns:a16="http://schemas.microsoft.com/office/drawing/2014/main" id="{ACD23D84-F720-8B9B-1B0E-B09EFC723A2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8" name="Slide Number Placeholder">
            <a:extLst>
              <a:ext uri="{FF2B5EF4-FFF2-40B4-BE49-F238E27FC236}">
                <a16:creationId xmlns:a16="http://schemas.microsoft.com/office/drawing/2014/main" id="{ED303556-3B8D-4541-E56A-6A3914A7B64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7" name="Footer Placeholder">
            <a:extLst>
              <a:ext uri="{FF2B5EF4-FFF2-40B4-BE49-F238E27FC236}">
                <a16:creationId xmlns:a16="http://schemas.microsoft.com/office/drawing/2014/main" id="{023B0C72-FA5B-A6B0-C63A-A0685300C4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6" name="Date Placeholder">
            <a:extLst>
              <a:ext uri="{FF2B5EF4-FFF2-40B4-BE49-F238E27FC236}">
                <a16:creationId xmlns:a16="http://schemas.microsoft.com/office/drawing/2014/main" id="{1C814139-109F-7571-5442-0C70B308748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9CCA0E-75EA-4A4B-A2FA-CF5029D7715B}" type="datetime1">
              <a:t>9.6.2026</a:t>
            </a:fld>
            <a:endParaRPr lang="en-FI"/>
          </a:p>
        </p:txBody>
      </p:sp>
      <p:sp>
        <p:nvSpPr>
          <p:cNvPr id="4" name="Text Placeholder">
            <a:extLst>
              <a:ext uri="{FF2B5EF4-FFF2-40B4-BE49-F238E27FC236}">
                <a16:creationId xmlns:a16="http://schemas.microsoft.com/office/drawing/2014/main" id="{CF62C0EA-F5C4-71E6-8ED1-FD0969AB84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58A6650-8568-6B60-5CF6-0EF0999C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757463"/>
            <a:ext cx="4961423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7986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5948EC27-F610-DC97-4B73-5EE5DC3D8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3015011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899557 w 5724720"/>
              <a:gd name="connsiteY3" fmla="*/ 6858000 h 6858000"/>
              <a:gd name="connsiteX4" fmla="*/ 0 w 5724720"/>
              <a:gd name="connsiteY4" fmla="*/ 3428999 h 6858000"/>
              <a:gd name="connsiteX5" fmla="*/ 2253615 w 5724720"/>
              <a:gd name="connsiteY5" fmla="*/ 3952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720" h="6858000">
                <a:moveTo>
                  <a:pt x="3015011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899557" y="6858000"/>
                </a:lnTo>
                <a:lnTo>
                  <a:pt x="0" y="3428999"/>
                </a:lnTo>
                <a:lnTo>
                  <a:pt x="2253615" y="395286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8CB2672F-996F-F040-778E-D8821B02557C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6" name="Slide Number Placeholder">
            <a:extLst>
              <a:ext uri="{FF2B5EF4-FFF2-40B4-BE49-F238E27FC236}">
                <a16:creationId xmlns:a16="http://schemas.microsoft.com/office/drawing/2014/main" id="{CFB6A19B-A37C-288D-1822-D437257262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5" name="Footer Placeholder">
            <a:extLst>
              <a:ext uri="{FF2B5EF4-FFF2-40B4-BE49-F238E27FC236}">
                <a16:creationId xmlns:a16="http://schemas.microsoft.com/office/drawing/2014/main" id="{BFE1F10E-5C67-6624-80EB-CCB71A7026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4" name="Date Placeholder">
            <a:extLst>
              <a:ext uri="{FF2B5EF4-FFF2-40B4-BE49-F238E27FC236}">
                <a16:creationId xmlns:a16="http://schemas.microsoft.com/office/drawing/2014/main" id="{524C679F-7167-FA3E-9DFE-89E0DA49895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EEBB208-E93D-8442-9471-6C5DCA00CAEF}" type="datetime1">
              <a:t>9.6.2026</a:t>
            </a:fld>
            <a:endParaRPr lang="en-FI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5C729BB7-A8CE-6F49-0620-1A7166A7CE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57EA55D-3248-8427-B82E-D9B4BCB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8" y="757463"/>
            <a:ext cx="4961426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10764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AA634902-2159-CBE0-CAFC-F5EED768E5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130629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1980862 w 5724720"/>
              <a:gd name="connsiteY3" fmla="*/ 6858000 h 6858000"/>
              <a:gd name="connsiteX4" fmla="*/ 0 w 5724720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20" h="6858000">
                <a:moveTo>
                  <a:pt x="130629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1980862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5A0AC760-3DCB-66AB-A18B-45E5D2CA3F0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0" name="Slide Number Placeholder ">
            <a:extLst>
              <a:ext uri="{FF2B5EF4-FFF2-40B4-BE49-F238E27FC236}">
                <a16:creationId xmlns:a16="http://schemas.microsoft.com/office/drawing/2014/main" id="{F1677656-6BD9-091D-E0D5-21FD438BD9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 ">
            <a:extLst>
              <a:ext uri="{FF2B5EF4-FFF2-40B4-BE49-F238E27FC236}">
                <a16:creationId xmlns:a16="http://schemas.microsoft.com/office/drawing/2014/main" id="{69154E5D-0EEA-B066-68BB-7511194CAF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 ">
            <a:extLst>
              <a:ext uri="{FF2B5EF4-FFF2-40B4-BE49-F238E27FC236}">
                <a16:creationId xmlns:a16="http://schemas.microsoft.com/office/drawing/2014/main" id="{40A7C09C-70A6-26C8-B8FF-AB7897E104D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8071D8-87E7-174C-851D-6543624D14C8}" type="datetime1">
              <a:t>9.6.2026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373794CE-6D1A-A579-ACFA-E5A9CB1EAF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ECCB91-73E0-3F83-4EBC-87D837C16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8" y="757463"/>
            <a:ext cx="4961426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7941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09102E3E-F63D-8FFD-FBE9-E1CEB94B66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77000" y="0"/>
            <a:ext cx="5715000" cy="6858000"/>
          </a:xfrm>
          <a:solidFill>
            <a:schemeClr val="tx1">
              <a:alpha val="1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4" name="Eerikkila_E-logo_Blue-White_RGB">
            <a:extLst>
              <a:ext uri="{FF2B5EF4-FFF2-40B4-BE49-F238E27FC236}">
                <a16:creationId xmlns:a16="http://schemas.microsoft.com/office/drawing/2014/main" id="{E3768513-0091-39E9-FD04-379D9F334B40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59B01A21-B383-4F1C-A553-0E925AB08D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5" name="Footer Placeholder">
            <a:extLst>
              <a:ext uri="{FF2B5EF4-FFF2-40B4-BE49-F238E27FC236}">
                <a16:creationId xmlns:a16="http://schemas.microsoft.com/office/drawing/2014/main" id="{C72AAD0A-8FEB-1518-FE9A-8BC496F0F99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7EC34BF9-5706-D856-8EC1-2DDC9A0203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1A92E7-96A7-2A45-AAC5-8524C4CA75F4}" type="datetime1">
              <a:t>9.6.2026</a:t>
            </a:fld>
            <a:endParaRPr lang="en-FI"/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998D6699-A7B5-05E8-F57C-B834763A63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709E0C1-764C-45F4-9126-B7A4FE57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757463"/>
            <a:ext cx="4962073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7514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AED0CBE-E200-6315-F53A-A2F631B146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51" y="1"/>
            <a:ext cx="5724719" cy="6858000"/>
          </a:xfrm>
          <a:custGeom>
            <a:avLst/>
            <a:gdLst>
              <a:gd name="connsiteX0" fmla="*/ 281667 w 5724719"/>
              <a:gd name="connsiteY0" fmla="*/ 0 h 6858000"/>
              <a:gd name="connsiteX1" fmla="*/ 5724719 w 5724719"/>
              <a:gd name="connsiteY1" fmla="*/ 0 h 6858000"/>
              <a:gd name="connsiteX2" fmla="*/ 5724719 w 5724719"/>
              <a:gd name="connsiteY2" fmla="*/ 6858000 h 6858000"/>
              <a:gd name="connsiteX3" fmla="*/ 1187903 w 5724719"/>
              <a:gd name="connsiteY3" fmla="*/ 6858000 h 6858000"/>
              <a:gd name="connsiteX4" fmla="*/ 0 w 5724719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19" h="6858000">
                <a:moveTo>
                  <a:pt x="281667" y="0"/>
                </a:moveTo>
                <a:lnTo>
                  <a:pt x="5724719" y="0"/>
                </a:lnTo>
                <a:lnTo>
                  <a:pt x="5724719" y="6858000"/>
                </a:lnTo>
                <a:lnTo>
                  <a:pt x="1187903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3" name="Eerikkila_E-logo_Blue-White_RGB">
            <a:extLst>
              <a:ext uri="{FF2B5EF4-FFF2-40B4-BE49-F238E27FC236}">
                <a16:creationId xmlns:a16="http://schemas.microsoft.com/office/drawing/2014/main" id="{ACD23D84-F720-8B9B-1B0E-B09EFC723A2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8" name="Slide Number Placeholder">
            <a:extLst>
              <a:ext uri="{FF2B5EF4-FFF2-40B4-BE49-F238E27FC236}">
                <a16:creationId xmlns:a16="http://schemas.microsoft.com/office/drawing/2014/main" id="{ED303556-3B8D-4541-E56A-6A3914A7B64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7" name="Footer Placeholder">
            <a:extLst>
              <a:ext uri="{FF2B5EF4-FFF2-40B4-BE49-F238E27FC236}">
                <a16:creationId xmlns:a16="http://schemas.microsoft.com/office/drawing/2014/main" id="{023B0C72-FA5B-A6B0-C63A-A0685300C4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6" name="Date Placeholder">
            <a:extLst>
              <a:ext uri="{FF2B5EF4-FFF2-40B4-BE49-F238E27FC236}">
                <a16:creationId xmlns:a16="http://schemas.microsoft.com/office/drawing/2014/main" id="{1C814139-109F-7571-5442-0C70B308748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9CCA0E-75EA-4A4B-A2FA-CF5029D7715B}" type="datetime1">
              <a:t>9.6.2026</a:t>
            </a:fld>
            <a:endParaRPr lang="en-FI"/>
          </a:p>
        </p:txBody>
      </p:sp>
      <p:sp>
        <p:nvSpPr>
          <p:cNvPr id="4" name="Text Placeholder">
            <a:extLst>
              <a:ext uri="{FF2B5EF4-FFF2-40B4-BE49-F238E27FC236}">
                <a16:creationId xmlns:a16="http://schemas.microsoft.com/office/drawing/2014/main" id="{CF62C0EA-F5C4-71E6-8ED1-FD0969AB84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58A6650-8568-6B60-5CF6-0EF0999C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757463"/>
            <a:ext cx="4961423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79862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5948EC27-F610-DC97-4B73-5EE5DC3D8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3015011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899557 w 5724720"/>
              <a:gd name="connsiteY3" fmla="*/ 6858000 h 6858000"/>
              <a:gd name="connsiteX4" fmla="*/ 0 w 5724720"/>
              <a:gd name="connsiteY4" fmla="*/ 3428999 h 6858000"/>
              <a:gd name="connsiteX5" fmla="*/ 2253615 w 5724720"/>
              <a:gd name="connsiteY5" fmla="*/ 3952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720" h="6858000">
                <a:moveTo>
                  <a:pt x="3015011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899557" y="6858000"/>
                </a:lnTo>
                <a:lnTo>
                  <a:pt x="0" y="3428999"/>
                </a:lnTo>
                <a:lnTo>
                  <a:pt x="2253615" y="395286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8CB2672F-996F-F040-778E-D8821B02557C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6" name="Slide Number Placeholder">
            <a:extLst>
              <a:ext uri="{FF2B5EF4-FFF2-40B4-BE49-F238E27FC236}">
                <a16:creationId xmlns:a16="http://schemas.microsoft.com/office/drawing/2014/main" id="{CFB6A19B-A37C-288D-1822-D437257262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5" name="Footer Placeholder">
            <a:extLst>
              <a:ext uri="{FF2B5EF4-FFF2-40B4-BE49-F238E27FC236}">
                <a16:creationId xmlns:a16="http://schemas.microsoft.com/office/drawing/2014/main" id="{BFE1F10E-5C67-6624-80EB-CCB71A7026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4" name="Date Placeholder">
            <a:extLst>
              <a:ext uri="{FF2B5EF4-FFF2-40B4-BE49-F238E27FC236}">
                <a16:creationId xmlns:a16="http://schemas.microsoft.com/office/drawing/2014/main" id="{524C679F-7167-FA3E-9DFE-89E0DA49895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EEBB208-E93D-8442-9471-6C5DCA00CAEF}" type="datetime1">
              <a:t>9.6.2026</a:t>
            </a:fld>
            <a:endParaRPr lang="en-FI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5C729BB7-A8CE-6F49-0620-1A7166A7CE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57EA55D-3248-8427-B82E-D9B4BCB7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8" y="757463"/>
            <a:ext cx="4961426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10764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F7197431-EAF0-A3EA-7A73-0FC65BED70A2}"/>
              </a:ext>
            </a:extLst>
          </p:cNvPr>
          <p:cNvSpPr txBox="1">
            <a:spLocks/>
          </p:cNvSpPr>
          <p:nvPr userDrawn="1"/>
        </p:nvSpPr>
        <p:spPr>
          <a:xfrm>
            <a:off x="-1589" y="-1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  <p:pic>
        <p:nvPicPr>
          <p:cNvPr id="17" name="Eerikkila_E-logo_Blue-White_RGB">
            <a:extLst>
              <a:ext uri="{FF2B5EF4-FFF2-40B4-BE49-F238E27FC236}">
                <a16:creationId xmlns:a16="http://schemas.microsoft.com/office/drawing/2014/main" id="{0FEE44E1-55E8-1C34-2415-BB4A4EA246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201459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AA634902-2159-CBE0-CAFC-F5EED768E5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130629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1980862 w 5724720"/>
              <a:gd name="connsiteY3" fmla="*/ 6858000 h 6858000"/>
              <a:gd name="connsiteX4" fmla="*/ 0 w 5724720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20" h="6858000">
                <a:moveTo>
                  <a:pt x="130629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1980862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5A0AC760-3DCB-66AB-A18B-45E5D2CA3F0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0" name="Slide Number Placeholder ">
            <a:extLst>
              <a:ext uri="{FF2B5EF4-FFF2-40B4-BE49-F238E27FC236}">
                <a16:creationId xmlns:a16="http://schemas.microsoft.com/office/drawing/2014/main" id="{F1677656-6BD9-091D-E0D5-21FD438BD9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 ">
            <a:extLst>
              <a:ext uri="{FF2B5EF4-FFF2-40B4-BE49-F238E27FC236}">
                <a16:creationId xmlns:a16="http://schemas.microsoft.com/office/drawing/2014/main" id="{69154E5D-0EEA-B066-68BB-7511194CAF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 ">
            <a:extLst>
              <a:ext uri="{FF2B5EF4-FFF2-40B4-BE49-F238E27FC236}">
                <a16:creationId xmlns:a16="http://schemas.microsoft.com/office/drawing/2014/main" id="{40A7C09C-70A6-26C8-B8FF-AB7897E104D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8071D8-87E7-174C-851D-6543624D14C8}" type="datetime1">
              <a:t>9.6.2026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373794CE-6D1A-A579-ACFA-E5A9CB1EAF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ECCB91-73E0-3F83-4EBC-87D837C16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8" y="757463"/>
            <a:ext cx="4961426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79416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,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09102E3E-F63D-8FFD-FBE9-E1CEB94B66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77000" y="0"/>
            <a:ext cx="5715000" cy="6858000"/>
          </a:xfrm>
          <a:solidFill>
            <a:schemeClr val="tx1">
              <a:alpha val="1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4" name="Eerikkila_E-logo_Blue-White_RGB">
            <a:extLst>
              <a:ext uri="{FF2B5EF4-FFF2-40B4-BE49-F238E27FC236}">
                <a16:creationId xmlns:a16="http://schemas.microsoft.com/office/drawing/2014/main" id="{E3768513-0091-39E9-FD04-379D9F334B40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59B01A21-B383-4F1C-A553-0E925AB08D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5" name="Footer Placeholder">
            <a:extLst>
              <a:ext uri="{FF2B5EF4-FFF2-40B4-BE49-F238E27FC236}">
                <a16:creationId xmlns:a16="http://schemas.microsoft.com/office/drawing/2014/main" id="{C72AAD0A-8FEB-1518-FE9A-8BC496F0F99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7EC34BF9-5706-D856-8EC1-2DDC9A0203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1A92E7-96A7-2A45-AAC5-8524C4CA75F4}" type="datetime1">
              <a:t>9.6.2026</a:t>
            </a:fld>
            <a:endParaRPr lang="en-FI"/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998D6699-A7B5-05E8-F57C-B834763A63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709E0C1-764C-45F4-9126-B7A4FE57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757463"/>
            <a:ext cx="4962073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7514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,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DE313966-090D-1047-054E-F610DC0D45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" y="1"/>
            <a:ext cx="5714353" cy="6858000"/>
          </a:xfrm>
          <a:custGeom>
            <a:avLst/>
            <a:gdLst>
              <a:gd name="connsiteX0" fmla="*/ 0 w 5714353"/>
              <a:gd name="connsiteY0" fmla="*/ 0 h 6858000"/>
              <a:gd name="connsiteX1" fmla="*/ 5432685 w 5714353"/>
              <a:gd name="connsiteY1" fmla="*/ 0 h 6858000"/>
              <a:gd name="connsiteX2" fmla="*/ 5714353 w 5714353"/>
              <a:gd name="connsiteY2" fmla="*/ 3428999 h 6858000"/>
              <a:gd name="connsiteX3" fmla="*/ 4526450 w 5714353"/>
              <a:gd name="connsiteY3" fmla="*/ 6858000 h 6858000"/>
              <a:gd name="connsiteX4" fmla="*/ 0 w 57143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353" h="6858000">
                <a:moveTo>
                  <a:pt x="0" y="0"/>
                </a:moveTo>
                <a:lnTo>
                  <a:pt x="5432685" y="0"/>
                </a:lnTo>
                <a:lnTo>
                  <a:pt x="5714353" y="3428999"/>
                </a:lnTo>
                <a:lnTo>
                  <a:pt x="45264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26" name="Eerikkila_E-logo_Blue-White_RGB">
            <a:extLst>
              <a:ext uri="{FF2B5EF4-FFF2-40B4-BE49-F238E27FC236}">
                <a16:creationId xmlns:a16="http://schemas.microsoft.com/office/drawing/2014/main" id="{6CB3CD93-E0B6-971D-B69B-467DB71D83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25" name="Slide Number Placeholder">
            <a:extLst>
              <a:ext uri="{FF2B5EF4-FFF2-40B4-BE49-F238E27FC236}">
                <a16:creationId xmlns:a16="http://schemas.microsoft.com/office/drawing/2014/main" id="{4DA642FB-5E48-C540-DD3E-2326B3B1191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4" name="Footer Placeholder">
            <a:extLst>
              <a:ext uri="{FF2B5EF4-FFF2-40B4-BE49-F238E27FC236}">
                <a16:creationId xmlns:a16="http://schemas.microsoft.com/office/drawing/2014/main" id="{D8C3F72F-2E90-1699-4760-69D96CD3F40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23" name="Date Placeholder">
            <a:extLst>
              <a:ext uri="{FF2B5EF4-FFF2-40B4-BE49-F238E27FC236}">
                <a16:creationId xmlns:a16="http://schemas.microsoft.com/office/drawing/2014/main" id="{D4488FF5-FEE3-0B88-BEBE-341FE7BB5B3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5486F7-7B4B-8747-B1C3-C7FE9B43E087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9F52F5C7-C466-844B-352E-CFFB55B311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9CEB88-31F7-F9E0-2C5C-AE9968A9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547" y="757463"/>
            <a:ext cx="4962525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06565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,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9B2DE7A9-54D3-EE92-BD48-A38E176FBF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" y="1"/>
            <a:ext cx="5714353" cy="6858000"/>
          </a:xfrm>
          <a:custGeom>
            <a:avLst/>
            <a:gdLst>
              <a:gd name="connsiteX0" fmla="*/ 0 w 5714353"/>
              <a:gd name="connsiteY0" fmla="*/ 0 h 6858000"/>
              <a:gd name="connsiteX1" fmla="*/ 4229475 w 5714353"/>
              <a:gd name="connsiteY1" fmla="*/ 0 h 6858000"/>
              <a:gd name="connsiteX2" fmla="*/ 5714353 w 5714353"/>
              <a:gd name="connsiteY2" fmla="*/ 3428999 h 6858000"/>
              <a:gd name="connsiteX3" fmla="*/ 5563628 w 5714353"/>
              <a:gd name="connsiteY3" fmla="*/ 6858000 h 6858000"/>
              <a:gd name="connsiteX4" fmla="*/ 0 w 57143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353" h="6858000">
                <a:moveTo>
                  <a:pt x="0" y="0"/>
                </a:moveTo>
                <a:lnTo>
                  <a:pt x="4229475" y="0"/>
                </a:lnTo>
                <a:lnTo>
                  <a:pt x="5714353" y="3428999"/>
                </a:lnTo>
                <a:lnTo>
                  <a:pt x="556362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21" name="Eerikkila_E-logo_Blue-White_RGB">
            <a:extLst>
              <a:ext uri="{FF2B5EF4-FFF2-40B4-BE49-F238E27FC236}">
                <a16:creationId xmlns:a16="http://schemas.microsoft.com/office/drawing/2014/main" id="{7B6A6433-E69C-4BFF-1F3F-B7AA544C85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C8E6EAC4-BB0E-AD65-7F35-BAD098F9BF4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">
            <a:extLst>
              <a:ext uri="{FF2B5EF4-FFF2-40B4-BE49-F238E27FC236}">
                <a16:creationId xmlns:a16="http://schemas.microsoft.com/office/drawing/2014/main" id="{6D1186E0-FA18-F9B7-F246-AF526F3D9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">
            <a:extLst>
              <a:ext uri="{FF2B5EF4-FFF2-40B4-BE49-F238E27FC236}">
                <a16:creationId xmlns:a16="http://schemas.microsoft.com/office/drawing/2014/main" id="{9203F808-DB65-3DBD-7459-8FC143F3797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13B2F9-B51C-5346-870E-DC30A48865A4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578508E-506D-4F8C-C5E2-D44365DB84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C8E068-B4C1-B877-34F6-58B0FE69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648" y="757463"/>
            <a:ext cx="4961424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60661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, Teks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F8E1594F-11DB-DF3D-1B10-C2305D146C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5714352" cy="6858000"/>
          </a:xfrm>
          <a:custGeom>
            <a:avLst/>
            <a:gdLst>
              <a:gd name="connsiteX0" fmla="*/ 0 w 5714352"/>
              <a:gd name="connsiteY0" fmla="*/ 0 h 6858000"/>
              <a:gd name="connsiteX1" fmla="*/ 4393780 w 5714352"/>
              <a:gd name="connsiteY1" fmla="*/ 0 h 6858000"/>
              <a:gd name="connsiteX2" fmla="*/ 5714352 w 5714352"/>
              <a:gd name="connsiteY2" fmla="*/ 3428999 h 6858000"/>
              <a:gd name="connsiteX3" fmla="*/ 3292281 w 5714352"/>
              <a:gd name="connsiteY3" fmla="*/ 6858000 h 6858000"/>
              <a:gd name="connsiteX4" fmla="*/ 0 w 57143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352" h="6858000">
                <a:moveTo>
                  <a:pt x="0" y="0"/>
                </a:moveTo>
                <a:lnTo>
                  <a:pt x="4393780" y="0"/>
                </a:lnTo>
                <a:lnTo>
                  <a:pt x="5714352" y="3428999"/>
                </a:lnTo>
                <a:lnTo>
                  <a:pt x="329228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21" name="Eerikkila_E-logo_Blue-White_RGB">
            <a:extLst>
              <a:ext uri="{FF2B5EF4-FFF2-40B4-BE49-F238E27FC236}">
                <a16:creationId xmlns:a16="http://schemas.microsoft.com/office/drawing/2014/main" id="{8A9B826F-C597-B738-3806-4D463437EB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B94BDC75-A27D-5970-748F-1179E3308D4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">
            <a:extLst>
              <a:ext uri="{FF2B5EF4-FFF2-40B4-BE49-F238E27FC236}">
                <a16:creationId xmlns:a16="http://schemas.microsoft.com/office/drawing/2014/main" id="{D3CF4510-99EC-8E15-A160-AF2A4D8304E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">
            <a:extLst>
              <a:ext uri="{FF2B5EF4-FFF2-40B4-BE49-F238E27FC236}">
                <a16:creationId xmlns:a16="http://schemas.microsoft.com/office/drawing/2014/main" id="{C29818B1-0222-2696-3123-A857F01A3ED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B8D906-5229-2940-BD98-879E646FAAA0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C4239760-251A-046C-21D3-F784DF88B1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DCF267F-163E-9D0A-9D4C-81B4CC60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648" y="757463"/>
            <a:ext cx="4961424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556133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, Teks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09102E3E-F63D-8FFD-FBE9-E1CEB94B66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587" y="0"/>
            <a:ext cx="5715000" cy="6858000"/>
          </a:xfrm>
          <a:solidFill>
            <a:schemeClr val="tx1">
              <a:alpha val="1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9" name="Eerikkila_E-logo_Blue-White_RGB">
            <a:extLst>
              <a:ext uri="{FF2B5EF4-FFF2-40B4-BE49-F238E27FC236}">
                <a16:creationId xmlns:a16="http://schemas.microsoft.com/office/drawing/2014/main" id="{D363B687-4243-757F-23D6-DCF7486FA3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7A0D20F3-1CC5-E8BE-4844-3932F3E0A4B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B9326E79-B5AA-7F00-0B70-3EFD8F8AA69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2" name="Date Placeholder">
            <a:extLst>
              <a:ext uri="{FF2B5EF4-FFF2-40B4-BE49-F238E27FC236}">
                <a16:creationId xmlns:a16="http://schemas.microsoft.com/office/drawing/2014/main" id="{449C4F9A-BA30-CD23-E219-7B55520FDE6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3C7B89-E1B0-364A-A3A3-D21A6A6130B1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4" name="Text Placeholder">
            <a:extLst>
              <a:ext uri="{FF2B5EF4-FFF2-40B4-BE49-F238E27FC236}">
                <a16:creationId xmlns:a16="http://schemas.microsoft.com/office/drawing/2014/main" id="{0966D274-831A-2FA9-2767-F21782F152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2284413"/>
            <a:ext cx="4962525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71B018A-8D01-9D7E-D5D3-FA3B81A5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648" y="757463"/>
            <a:ext cx="4961424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178998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AED0CBE-E200-6315-F53A-A2F631B146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51" y="1"/>
            <a:ext cx="5724719" cy="6858000"/>
          </a:xfrm>
          <a:custGeom>
            <a:avLst/>
            <a:gdLst>
              <a:gd name="connsiteX0" fmla="*/ 281667 w 5724719"/>
              <a:gd name="connsiteY0" fmla="*/ 0 h 6858000"/>
              <a:gd name="connsiteX1" fmla="*/ 5724719 w 5724719"/>
              <a:gd name="connsiteY1" fmla="*/ 0 h 6858000"/>
              <a:gd name="connsiteX2" fmla="*/ 5724719 w 5724719"/>
              <a:gd name="connsiteY2" fmla="*/ 6858000 h 6858000"/>
              <a:gd name="connsiteX3" fmla="*/ 1187903 w 5724719"/>
              <a:gd name="connsiteY3" fmla="*/ 6858000 h 6858000"/>
              <a:gd name="connsiteX4" fmla="*/ 0 w 5724719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19" h="6858000">
                <a:moveTo>
                  <a:pt x="281667" y="0"/>
                </a:moveTo>
                <a:lnTo>
                  <a:pt x="5724719" y="0"/>
                </a:lnTo>
                <a:lnTo>
                  <a:pt x="5724719" y="6858000"/>
                </a:lnTo>
                <a:lnTo>
                  <a:pt x="1187903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3" name="Eerikkila_E-logo_Blue-White_RGB">
            <a:extLst>
              <a:ext uri="{FF2B5EF4-FFF2-40B4-BE49-F238E27FC236}">
                <a16:creationId xmlns:a16="http://schemas.microsoft.com/office/drawing/2014/main" id="{ACD23D84-F720-8B9B-1B0E-B09EFC723A2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8" name="Slide Number Placeholder">
            <a:extLst>
              <a:ext uri="{FF2B5EF4-FFF2-40B4-BE49-F238E27FC236}">
                <a16:creationId xmlns:a16="http://schemas.microsoft.com/office/drawing/2014/main" id="{ED303556-3B8D-4541-E56A-6A3914A7B64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7" name="Footer Placeholder">
            <a:extLst>
              <a:ext uri="{FF2B5EF4-FFF2-40B4-BE49-F238E27FC236}">
                <a16:creationId xmlns:a16="http://schemas.microsoft.com/office/drawing/2014/main" id="{023B0C72-FA5B-A6B0-C63A-A0685300C4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6" name="Date Placeholder">
            <a:extLst>
              <a:ext uri="{FF2B5EF4-FFF2-40B4-BE49-F238E27FC236}">
                <a16:creationId xmlns:a16="http://schemas.microsoft.com/office/drawing/2014/main" id="{1C814139-109F-7571-5442-0C70B308748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9CCA0E-75EA-4A4B-A2FA-CF5029D7715B}" type="datetime1">
              <a:t>9.6.2026</a:t>
            </a:fld>
            <a:endParaRPr lang="en-FI"/>
          </a:p>
        </p:txBody>
      </p:sp>
      <p:sp>
        <p:nvSpPr>
          <p:cNvPr id="4" name="Text Placeholder">
            <a:extLst>
              <a:ext uri="{FF2B5EF4-FFF2-40B4-BE49-F238E27FC236}">
                <a16:creationId xmlns:a16="http://schemas.microsoft.com/office/drawing/2014/main" id="{CF62C0EA-F5C4-71E6-8ED1-FD0969AB84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03670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5948EC27-F610-DC97-4B73-5EE5DC3D8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3015011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899557 w 5724720"/>
              <a:gd name="connsiteY3" fmla="*/ 6858000 h 6858000"/>
              <a:gd name="connsiteX4" fmla="*/ 0 w 5724720"/>
              <a:gd name="connsiteY4" fmla="*/ 3428999 h 6858000"/>
              <a:gd name="connsiteX5" fmla="*/ 2253615 w 5724720"/>
              <a:gd name="connsiteY5" fmla="*/ 3952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720" h="6858000">
                <a:moveTo>
                  <a:pt x="3015011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899557" y="6858000"/>
                </a:lnTo>
                <a:lnTo>
                  <a:pt x="0" y="3428999"/>
                </a:lnTo>
                <a:lnTo>
                  <a:pt x="2253615" y="395286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8CB2672F-996F-F040-778E-D8821B02557C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6" name="Slide Number Placeholder">
            <a:extLst>
              <a:ext uri="{FF2B5EF4-FFF2-40B4-BE49-F238E27FC236}">
                <a16:creationId xmlns:a16="http://schemas.microsoft.com/office/drawing/2014/main" id="{CFB6A19B-A37C-288D-1822-D437257262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5" name="Footer Placeholder">
            <a:extLst>
              <a:ext uri="{FF2B5EF4-FFF2-40B4-BE49-F238E27FC236}">
                <a16:creationId xmlns:a16="http://schemas.microsoft.com/office/drawing/2014/main" id="{BFE1F10E-5C67-6624-80EB-CCB71A7026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4" name="Date Placeholder">
            <a:extLst>
              <a:ext uri="{FF2B5EF4-FFF2-40B4-BE49-F238E27FC236}">
                <a16:creationId xmlns:a16="http://schemas.microsoft.com/office/drawing/2014/main" id="{524C679F-7167-FA3E-9DFE-89E0DA49895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EEBB208-E93D-8442-9471-6C5DCA00CAEF}" type="datetime1">
              <a:t>9.6.2026</a:t>
            </a:fld>
            <a:endParaRPr lang="en-FI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5C729BB7-A8CE-6F49-0620-1A7166A7CE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9519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AA634902-2159-CBE0-CAFC-F5EED768E5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130629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1980862 w 5724720"/>
              <a:gd name="connsiteY3" fmla="*/ 6858000 h 6858000"/>
              <a:gd name="connsiteX4" fmla="*/ 0 w 5724720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20" h="6858000">
                <a:moveTo>
                  <a:pt x="130629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1980862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5A0AC760-3DCB-66AB-A18B-45E5D2CA3F0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0" name="Slide Number Placeholder ">
            <a:extLst>
              <a:ext uri="{FF2B5EF4-FFF2-40B4-BE49-F238E27FC236}">
                <a16:creationId xmlns:a16="http://schemas.microsoft.com/office/drawing/2014/main" id="{F1677656-6BD9-091D-E0D5-21FD438BD9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 ">
            <a:extLst>
              <a:ext uri="{FF2B5EF4-FFF2-40B4-BE49-F238E27FC236}">
                <a16:creationId xmlns:a16="http://schemas.microsoft.com/office/drawing/2014/main" id="{69154E5D-0EEA-B066-68BB-7511194CAF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 ">
            <a:extLst>
              <a:ext uri="{FF2B5EF4-FFF2-40B4-BE49-F238E27FC236}">
                <a16:creationId xmlns:a16="http://schemas.microsoft.com/office/drawing/2014/main" id="{40A7C09C-70A6-26C8-B8FF-AB7897E104D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8071D8-87E7-174C-851D-6543624D14C8}" type="datetime1">
              <a:t>9.6.2026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373794CE-6D1A-A579-ACFA-E5A9CB1EAF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00181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09102E3E-F63D-8FFD-FBE9-E1CEB94B66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77000" y="0"/>
            <a:ext cx="5715000" cy="6858000"/>
          </a:xfrm>
          <a:solidFill>
            <a:schemeClr val="tx1">
              <a:alpha val="1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4" name="Eerikkila_E-logo_Blue-White_RGB">
            <a:extLst>
              <a:ext uri="{FF2B5EF4-FFF2-40B4-BE49-F238E27FC236}">
                <a16:creationId xmlns:a16="http://schemas.microsoft.com/office/drawing/2014/main" id="{E3768513-0091-39E9-FD04-379D9F334B40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59B01A21-B383-4F1C-A553-0E925AB08D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5" name="Footer Placeholder">
            <a:extLst>
              <a:ext uri="{FF2B5EF4-FFF2-40B4-BE49-F238E27FC236}">
                <a16:creationId xmlns:a16="http://schemas.microsoft.com/office/drawing/2014/main" id="{C72AAD0A-8FEB-1518-FE9A-8BC496F0F99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7EC34BF9-5706-D856-8EC1-2DDC9A0203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1A92E7-96A7-2A45-AAC5-8524C4CA75F4}" type="datetime1">
              <a:t>9.6.2026</a:t>
            </a:fld>
            <a:endParaRPr lang="en-FI"/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998D6699-A7B5-05E8-F57C-B834763A63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3346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F7197431-EAF0-A3EA-7A73-0FC65BED70A2}"/>
              </a:ext>
            </a:extLst>
          </p:cNvPr>
          <p:cNvSpPr txBox="1">
            <a:spLocks/>
          </p:cNvSpPr>
          <p:nvPr userDrawn="1"/>
        </p:nvSpPr>
        <p:spPr>
          <a:xfrm>
            <a:off x="-1589" y="-1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  <p:pic>
        <p:nvPicPr>
          <p:cNvPr id="17" name="Eerikkila_E-logo_Blue-White_RGB">
            <a:extLst>
              <a:ext uri="{FF2B5EF4-FFF2-40B4-BE49-F238E27FC236}">
                <a16:creationId xmlns:a16="http://schemas.microsoft.com/office/drawing/2014/main" id="{0FEE44E1-55E8-1C34-2415-BB4A4EA246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839816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AED0CBE-E200-6315-F53A-A2F631B146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51" y="1"/>
            <a:ext cx="5724719" cy="6858000"/>
          </a:xfrm>
          <a:custGeom>
            <a:avLst/>
            <a:gdLst>
              <a:gd name="connsiteX0" fmla="*/ 281667 w 5724719"/>
              <a:gd name="connsiteY0" fmla="*/ 0 h 6858000"/>
              <a:gd name="connsiteX1" fmla="*/ 5724719 w 5724719"/>
              <a:gd name="connsiteY1" fmla="*/ 0 h 6858000"/>
              <a:gd name="connsiteX2" fmla="*/ 5724719 w 5724719"/>
              <a:gd name="connsiteY2" fmla="*/ 6858000 h 6858000"/>
              <a:gd name="connsiteX3" fmla="*/ 1187903 w 5724719"/>
              <a:gd name="connsiteY3" fmla="*/ 6858000 h 6858000"/>
              <a:gd name="connsiteX4" fmla="*/ 0 w 5724719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19" h="6858000">
                <a:moveTo>
                  <a:pt x="281667" y="0"/>
                </a:moveTo>
                <a:lnTo>
                  <a:pt x="5724719" y="0"/>
                </a:lnTo>
                <a:lnTo>
                  <a:pt x="5724719" y="6858000"/>
                </a:lnTo>
                <a:lnTo>
                  <a:pt x="1187903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3" name="Eerikkila_E-logo_Blue-White_RGB">
            <a:extLst>
              <a:ext uri="{FF2B5EF4-FFF2-40B4-BE49-F238E27FC236}">
                <a16:creationId xmlns:a16="http://schemas.microsoft.com/office/drawing/2014/main" id="{ACD23D84-F720-8B9B-1B0E-B09EFC723A2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8" name="Slide Number Placeholder">
            <a:extLst>
              <a:ext uri="{FF2B5EF4-FFF2-40B4-BE49-F238E27FC236}">
                <a16:creationId xmlns:a16="http://schemas.microsoft.com/office/drawing/2014/main" id="{ED303556-3B8D-4541-E56A-6A3914A7B64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7" name="Footer Placeholder">
            <a:extLst>
              <a:ext uri="{FF2B5EF4-FFF2-40B4-BE49-F238E27FC236}">
                <a16:creationId xmlns:a16="http://schemas.microsoft.com/office/drawing/2014/main" id="{023B0C72-FA5B-A6B0-C63A-A0685300C4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6" name="Date Placeholder">
            <a:extLst>
              <a:ext uri="{FF2B5EF4-FFF2-40B4-BE49-F238E27FC236}">
                <a16:creationId xmlns:a16="http://schemas.microsoft.com/office/drawing/2014/main" id="{1C814139-109F-7571-5442-0C70B308748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09CCA0E-75EA-4A4B-A2FA-CF5029D7715B}" type="datetime1">
              <a:t>9.6.2026</a:t>
            </a:fld>
            <a:endParaRPr lang="en-FI"/>
          </a:p>
        </p:txBody>
      </p:sp>
      <p:sp>
        <p:nvSpPr>
          <p:cNvPr id="4" name="Text Placeholder">
            <a:extLst>
              <a:ext uri="{FF2B5EF4-FFF2-40B4-BE49-F238E27FC236}">
                <a16:creationId xmlns:a16="http://schemas.microsoft.com/office/drawing/2014/main" id="{CF62C0EA-F5C4-71E6-8ED1-FD0969AB84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03670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5948EC27-F610-DC97-4B73-5EE5DC3D8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3015011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899557 w 5724720"/>
              <a:gd name="connsiteY3" fmla="*/ 6858000 h 6858000"/>
              <a:gd name="connsiteX4" fmla="*/ 0 w 5724720"/>
              <a:gd name="connsiteY4" fmla="*/ 3428999 h 6858000"/>
              <a:gd name="connsiteX5" fmla="*/ 2253615 w 5724720"/>
              <a:gd name="connsiteY5" fmla="*/ 3952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720" h="6858000">
                <a:moveTo>
                  <a:pt x="3015011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899557" y="6858000"/>
                </a:lnTo>
                <a:lnTo>
                  <a:pt x="0" y="3428999"/>
                </a:lnTo>
                <a:lnTo>
                  <a:pt x="2253615" y="395286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8CB2672F-996F-F040-778E-D8821B02557C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6" name="Slide Number Placeholder">
            <a:extLst>
              <a:ext uri="{FF2B5EF4-FFF2-40B4-BE49-F238E27FC236}">
                <a16:creationId xmlns:a16="http://schemas.microsoft.com/office/drawing/2014/main" id="{CFB6A19B-A37C-288D-1822-D437257262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5" name="Footer Placeholder">
            <a:extLst>
              <a:ext uri="{FF2B5EF4-FFF2-40B4-BE49-F238E27FC236}">
                <a16:creationId xmlns:a16="http://schemas.microsoft.com/office/drawing/2014/main" id="{BFE1F10E-5C67-6624-80EB-CCB71A7026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24" name="Date Placeholder">
            <a:extLst>
              <a:ext uri="{FF2B5EF4-FFF2-40B4-BE49-F238E27FC236}">
                <a16:creationId xmlns:a16="http://schemas.microsoft.com/office/drawing/2014/main" id="{524C679F-7167-FA3E-9DFE-89E0DA49895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EEBB208-E93D-8442-9471-6C5DCA00CAEF}" type="datetime1">
              <a:t>9.6.2026</a:t>
            </a:fld>
            <a:endParaRPr lang="en-FI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5C729BB7-A8CE-6F49-0620-1A7166A7CE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9519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AA634902-2159-CBE0-CAFC-F5EED768E5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7648" y="1"/>
            <a:ext cx="5724720" cy="6858000"/>
          </a:xfrm>
          <a:custGeom>
            <a:avLst/>
            <a:gdLst>
              <a:gd name="connsiteX0" fmla="*/ 130629 w 5724720"/>
              <a:gd name="connsiteY0" fmla="*/ 0 h 6858000"/>
              <a:gd name="connsiteX1" fmla="*/ 5724720 w 5724720"/>
              <a:gd name="connsiteY1" fmla="*/ 0 h 6858000"/>
              <a:gd name="connsiteX2" fmla="*/ 5724720 w 5724720"/>
              <a:gd name="connsiteY2" fmla="*/ 6858000 h 6858000"/>
              <a:gd name="connsiteX3" fmla="*/ 1980862 w 5724720"/>
              <a:gd name="connsiteY3" fmla="*/ 6858000 h 6858000"/>
              <a:gd name="connsiteX4" fmla="*/ 0 w 5724720"/>
              <a:gd name="connsiteY4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720" h="6858000">
                <a:moveTo>
                  <a:pt x="130629" y="0"/>
                </a:moveTo>
                <a:lnTo>
                  <a:pt x="5724720" y="0"/>
                </a:lnTo>
                <a:lnTo>
                  <a:pt x="5724720" y="6858000"/>
                </a:lnTo>
                <a:lnTo>
                  <a:pt x="1980862" y="6858000"/>
                </a:lnTo>
                <a:lnTo>
                  <a:pt x="0" y="342899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1" name="Eerikkila_E-logo_Blue-White_RGB">
            <a:extLst>
              <a:ext uri="{FF2B5EF4-FFF2-40B4-BE49-F238E27FC236}">
                <a16:creationId xmlns:a16="http://schemas.microsoft.com/office/drawing/2014/main" id="{5A0AC760-3DCB-66AB-A18B-45E5D2CA3F0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20" name="Slide Number Placeholder ">
            <a:extLst>
              <a:ext uri="{FF2B5EF4-FFF2-40B4-BE49-F238E27FC236}">
                <a16:creationId xmlns:a16="http://schemas.microsoft.com/office/drawing/2014/main" id="{F1677656-6BD9-091D-E0D5-21FD438BD9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 ">
            <a:extLst>
              <a:ext uri="{FF2B5EF4-FFF2-40B4-BE49-F238E27FC236}">
                <a16:creationId xmlns:a16="http://schemas.microsoft.com/office/drawing/2014/main" id="{69154E5D-0EEA-B066-68BB-7511194CAF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 ">
            <a:extLst>
              <a:ext uri="{FF2B5EF4-FFF2-40B4-BE49-F238E27FC236}">
                <a16:creationId xmlns:a16="http://schemas.microsoft.com/office/drawing/2014/main" id="{40A7C09C-70A6-26C8-B8FF-AB7897E104D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8071D8-87E7-174C-851D-6543624D14C8}" type="datetime1">
              <a:t>9.6.2026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373794CE-6D1A-A579-ACFA-E5A9CB1EAF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00181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09102E3E-F63D-8FFD-FBE9-E1CEB94B66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77000" y="0"/>
            <a:ext cx="5715000" cy="6858000"/>
          </a:xfrm>
          <a:solidFill>
            <a:schemeClr val="tx1">
              <a:alpha val="1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4" name="Eerikkila_E-logo_Blue-White_RGB">
            <a:extLst>
              <a:ext uri="{FF2B5EF4-FFF2-40B4-BE49-F238E27FC236}">
                <a16:creationId xmlns:a16="http://schemas.microsoft.com/office/drawing/2014/main" id="{E3768513-0091-39E9-FD04-379D9F334B40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59B01A21-B383-4F1C-A553-0E925AB08D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5" name="Footer Placeholder">
            <a:extLst>
              <a:ext uri="{FF2B5EF4-FFF2-40B4-BE49-F238E27FC236}">
                <a16:creationId xmlns:a16="http://schemas.microsoft.com/office/drawing/2014/main" id="{C72AAD0A-8FEB-1518-FE9A-8BC496F0F99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7EC34BF9-5706-D856-8EC1-2DDC9A0203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1A92E7-96A7-2A45-AAC5-8524C4CA75F4}" type="datetime1">
              <a:t>9.6.2026</a:t>
            </a:fld>
            <a:endParaRPr lang="en-FI"/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998D6699-A7B5-05E8-F57C-B834763A63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5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33468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DE313966-090D-1047-054E-F610DC0D45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" y="1"/>
            <a:ext cx="5714353" cy="6858000"/>
          </a:xfrm>
          <a:custGeom>
            <a:avLst/>
            <a:gdLst>
              <a:gd name="connsiteX0" fmla="*/ 0 w 5714353"/>
              <a:gd name="connsiteY0" fmla="*/ 0 h 6858000"/>
              <a:gd name="connsiteX1" fmla="*/ 5432685 w 5714353"/>
              <a:gd name="connsiteY1" fmla="*/ 0 h 6858000"/>
              <a:gd name="connsiteX2" fmla="*/ 5714353 w 5714353"/>
              <a:gd name="connsiteY2" fmla="*/ 3428999 h 6858000"/>
              <a:gd name="connsiteX3" fmla="*/ 4526450 w 5714353"/>
              <a:gd name="connsiteY3" fmla="*/ 6858000 h 6858000"/>
              <a:gd name="connsiteX4" fmla="*/ 0 w 57143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353" h="6858000">
                <a:moveTo>
                  <a:pt x="0" y="0"/>
                </a:moveTo>
                <a:lnTo>
                  <a:pt x="5432685" y="0"/>
                </a:lnTo>
                <a:lnTo>
                  <a:pt x="5714353" y="3428999"/>
                </a:lnTo>
                <a:lnTo>
                  <a:pt x="45264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26" name="Eerikkila_E-logo_Blue-White_RGB">
            <a:extLst>
              <a:ext uri="{FF2B5EF4-FFF2-40B4-BE49-F238E27FC236}">
                <a16:creationId xmlns:a16="http://schemas.microsoft.com/office/drawing/2014/main" id="{6CB3CD93-E0B6-971D-B69B-467DB71D83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25" name="Slide Number Placeholder">
            <a:extLst>
              <a:ext uri="{FF2B5EF4-FFF2-40B4-BE49-F238E27FC236}">
                <a16:creationId xmlns:a16="http://schemas.microsoft.com/office/drawing/2014/main" id="{4DA642FB-5E48-C540-DD3E-2326B3B1191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24" name="Footer Placeholder">
            <a:extLst>
              <a:ext uri="{FF2B5EF4-FFF2-40B4-BE49-F238E27FC236}">
                <a16:creationId xmlns:a16="http://schemas.microsoft.com/office/drawing/2014/main" id="{D8C3F72F-2E90-1699-4760-69D96CD3F40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23" name="Date Placeholder">
            <a:extLst>
              <a:ext uri="{FF2B5EF4-FFF2-40B4-BE49-F238E27FC236}">
                <a16:creationId xmlns:a16="http://schemas.microsoft.com/office/drawing/2014/main" id="{D4488FF5-FEE3-0B88-BEBE-341FE7BB5B3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5486F7-7B4B-8747-B1C3-C7FE9B43E087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9F52F5C7-C466-844B-352E-CFFB55B311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66841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9B2DE7A9-54D3-EE92-BD48-A38E176FBF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" y="1"/>
            <a:ext cx="5714353" cy="6858000"/>
          </a:xfrm>
          <a:custGeom>
            <a:avLst/>
            <a:gdLst>
              <a:gd name="connsiteX0" fmla="*/ 0 w 5714353"/>
              <a:gd name="connsiteY0" fmla="*/ 0 h 6858000"/>
              <a:gd name="connsiteX1" fmla="*/ 4229475 w 5714353"/>
              <a:gd name="connsiteY1" fmla="*/ 0 h 6858000"/>
              <a:gd name="connsiteX2" fmla="*/ 5714353 w 5714353"/>
              <a:gd name="connsiteY2" fmla="*/ 3428999 h 6858000"/>
              <a:gd name="connsiteX3" fmla="*/ 5563628 w 5714353"/>
              <a:gd name="connsiteY3" fmla="*/ 6858000 h 6858000"/>
              <a:gd name="connsiteX4" fmla="*/ 0 w 57143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353" h="6858000">
                <a:moveTo>
                  <a:pt x="0" y="0"/>
                </a:moveTo>
                <a:lnTo>
                  <a:pt x="4229475" y="0"/>
                </a:lnTo>
                <a:lnTo>
                  <a:pt x="5714353" y="3428999"/>
                </a:lnTo>
                <a:lnTo>
                  <a:pt x="556362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21" name="Eerikkila_E-logo_Blue-White_RGB">
            <a:extLst>
              <a:ext uri="{FF2B5EF4-FFF2-40B4-BE49-F238E27FC236}">
                <a16:creationId xmlns:a16="http://schemas.microsoft.com/office/drawing/2014/main" id="{7B6A6433-E69C-4BFF-1F3F-B7AA544C85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C8E6EAC4-BB0E-AD65-7F35-BAD098F9BF4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">
            <a:extLst>
              <a:ext uri="{FF2B5EF4-FFF2-40B4-BE49-F238E27FC236}">
                <a16:creationId xmlns:a16="http://schemas.microsoft.com/office/drawing/2014/main" id="{6D1186E0-FA18-F9B7-F246-AF526F3D9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">
            <a:extLst>
              <a:ext uri="{FF2B5EF4-FFF2-40B4-BE49-F238E27FC236}">
                <a16:creationId xmlns:a16="http://schemas.microsoft.com/office/drawing/2014/main" id="{9203F808-DB65-3DBD-7459-8FC143F3797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13B2F9-B51C-5346-870E-DC30A48865A4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578508E-506D-4F8C-C5E2-D44365DB84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88402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Teks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F8E1594F-11DB-DF3D-1B10-C2305D146C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5714352" cy="6858000"/>
          </a:xfrm>
          <a:custGeom>
            <a:avLst/>
            <a:gdLst>
              <a:gd name="connsiteX0" fmla="*/ 0 w 5714352"/>
              <a:gd name="connsiteY0" fmla="*/ 0 h 6858000"/>
              <a:gd name="connsiteX1" fmla="*/ 4393780 w 5714352"/>
              <a:gd name="connsiteY1" fmla="*/ 0 h 6858000"/>
              <a:gd name="connsiteX2" fmla="*/ 5714352 w 5714352"/>
              <a:gd name="connsiteY2" fmla="*/ 3428999 h 6858000"/>
              <a:gd name="connsiteX3" fmla="*/ 3292281 w 5714352"/>
              <a:gd name="connsiteY3" fmla="*/ 6858000 h 6858000"/>
              <a:gd name="connsiteX4" fmla="*/ 0 w 57143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4352" h="6858000">
                <a:moveTo>
                  <a:pt x="0" y="0"/>
                </a:moveTo>
                <a:lnTo>
                  <a:pt x="4393780" y="0"/>
                </a:lnTo>
                <a:lnTo>
                  <a:pt x="5714352" y="3428999"/>
                </a:lnTo>
                <a:lnTo>
                  <a:pt x="329228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21" name="Eerikkila_E-logo_Blue-White_RGB">
            <a:extLst>
              <a:ext uri="{FF2B5EF4-FFF2-40B4-BE49-F238E27FC236}">
                <a16:creationId xmlns:a16="http://schemas.microsoft.com/office/drawing/2014/main" id="{8A9B826F-C597-B738-3806-4D463437EB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B94BDC75-A27D-5970-748F-1179E3308D4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9" name="Footer Placeholder">
            <a:extLst>
              <a:ext uri="{FF2B5EF4-FFF2-40B4-BE49-F238E27FC236}">
                <a16:creationId xmlns:a16="http://schemas.microsoft.com/office/drawing/2014/main" id="{D3CF4510-99EC-8E15-A160-AF2A4D8304E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18" name="Date Placeholder">
            <a:extLst>
              <a:ext uri="{FF2B5EF4-FFF2-40B4-BE49-F238E27FC236}">
                <a16:creationId xmlns:a16="http://schemas.microsoft.com/office/drawing/2014/main" id="{C29818B1-0222-2696-3123-A857F01A3ED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B8D906-5229-2940-BD98-879E646FAAA0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C4239760-251A-046C-21D3-F784DF88B1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37636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Teks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09102E3E-F63D-8FFD-FBE9-E1CEB94B66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587" y="0"/>
            <a:ext cx="5715000" cy="6858000"/>
          </a:xfrm>
          <a:solidFill>
            <a:schemeClr val="tx1">
              <a:alpha val="1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pic>
        <p:nvPicPr>
          <p:cNvPr id="9" name="Eerikkila_E-logo_Blue-White_RGB">
            <a:extLst>
              <a:ext uri="{FF2B5EF4-FFF2-40B4-BE49-F238E27FC236}">
                <a16:creationId xmlns:a16="http://schemas.microsoft.com/office/drawing/2014/main" id="{D363B687-4243-757F-23D6-DCF7486FA3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7A0D20F3-1CC5-E8BE-4844-3932F3E0A4B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B9326E79-B5AA-7F00-0B70-3EFD8F8AA69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2" name="Date Placeholder">
            <a:extLst>
              <a:ext uri="{FF2B5EF4-FFF2-40B4-BE49-F238E27FC236}">
                <a16:creationId xmlns:a16="http://schemas.microsoft.com/office/drawing/2014/main" id="{449C4F9A-BA30-CD23-E219-7B55520FDE6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3C7B89-E1B0-364A-A3A3-D21A6A6130B1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4" name="Text Placeholder">
            <a:extLst>
              <a:ext uri="{FF2B5EF4-FFF2-40B4-BE49-F238E27FC236}">
                <a16:creationId xmlns:a16="http://schemas.microsoft.com/office/drawing/2014/main" id="{0966D274-831A-2FA9-2767-F21782F152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6546" y="1139112"/>
            <a:ext cx="4962525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56644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erikkila_E-logo_Blue-White_RGB">
            <a:extLst>
              <a:ext uri="{FF2B5EF4-FFF2-40B4-BE49-F238E27FC236}">
                <a16:creationId xmlns:a16="http://schemas.microsoft.com/office/drawing/2014/main" id="{0D32D9D1-A2BA-90BC-21B6-1C4641FAC0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B2ACCA9-B8E3-F183-FB71-BA766FA2C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4732C9D-235D-3DAD-700B-5908824D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5" name="Date Placeholder">
            <a:extLst>
              <a:ext uri="{FF2B5EF4-FFF2-40B4-BE49-F238E27FC236}">
                <a16:creationId xmlns:a16="http://schemas.microsoft.com/office/drawing/2014/main" id="{D5103764-C22F-4A95-0A4B-910BC729D1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DB197BB3-36D0-0EEE-76CD-BFA3F0C94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87575" y="2284413"/>
            <a:ext cx="7818438" cy="38163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2E9E85D-93F4-8F1C-85D4-C215364F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576" y="757463"/>
            <a:ext cx="7818438" cy="114494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66004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-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rikkila_E-logo_White-Blue_RGB">
            <a:extLst>
              <a:ext uri="{FF2B5EF4-FFF2-40B4-BE49-F238E27FC236}">
                <a16:creationId xmlns:a16="http://schemas.microsoft.com/office/drawing/2014/main" id="{EBD6724F-1A95-E056-E0C2-0033BC0BD5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B2ACCA9-B8E3-F183-FB71-BA766FA2C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4732C9D-235D-3DAD-700B-5908824D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5" name="Date Placeholder">
            <a:extLst>
              <a:ext uri="{FF2B5EF4-FFF2-40B4-BE49-F238E27FC236}">
                <a16:creationId xmlns:a16="http://schemas.microsoft.com/office/drawing/2014/main" id="{D5103764-C22F-4A95-0A4B-910BC729D1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DB197BB3-36D0-0EEE-76CD-BFA3F0C94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87575" y="2284413"/>
            <a:ext cx="7818438" cy="3816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2E9E85D-93F4-8F1C-85D4-C215364F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576" y="757463"/>
            <a:ext cx="7818438" cy="11449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02935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F7197431-EAF0-A3EA-7A73-0FC65BED70A2}"/>
              </a:ext>
            </a:extLst>
          </p:cNvPr>
          <p:cNvSpPr txBox="1">
            <a:spLocks/>
          </p:cNvSpPr>
          <p:nvPr userDrawn="1"/>
        </p:nvSpPr>
        <p:spPr>
          <a:xfrm>
            <a:off x="-1589" y="-1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  <p:pic>
        <p:nvPicPr>
          <p:cNvPr id="17" name="Eerikkila_E-logo_Blue-White_RGB">
            <a:extLst>
              <a:ext uri="{FF2B5EF4-FFF2-40B4-BE49-F238E27FC236}">
                <a16:creationId xmlns:a16="http://schemas.microsoft.com/office/drawing/2014/main" id="{0FEE44E1-55E8-1C34-2415-BB4A4EA246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93055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rikkila_E-logo_Blue-White_RGB">
            <a:extLst>
              <a:ext uri="{FF2B5EF4-FFF2-40B4-BE49-F238E27FC236}">
                <a16:creationId xmlns:a16="http://schemas.microsoft.com/office/drawing/2014/main" id="{09A7742D-F6DE-6215-7949-94ECD73A5F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B2ACCA9-B8E3-F183-FB71-BA766FA2C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4732C9D-235D-3DAD-700B-5908824D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5" name="Date Placeholder">
            <a:extLst>
              <a:ext uri="{FF2B5EF4-FFF2-40B4-BE49-F238E27FC236}">
                <a16:creationId xmlns:a16="http://schemas.microsoft.com/office/drawing/2014/main" id="{D5103764-C22F-4A95-0A4B-910BC729D1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DB197BB3-36D0-0EEE-76CD-BFA3F0C94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87575" y="1139112"/>
            <a:ext cx="7818438" cy="4961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25228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rikkila_E-logo_White-Blue_RGB">
            <a:extLst>
              <a:ext uri="{FF2B5EF4-FFF2-40B4-BE49-F238E27FC236}">
                <a16:creationId xmlns:a16="http://schemas.microsoft.com/office/drawing/2014/main" id="{E1EB64E5-23A1-0319-558A-6191F91A8C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B2ACCA9-B8E3-F183-FB71-BA766FA2C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4732C9D-235D-3DAD-700B-5908824D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5" name="Date Placeholder">
            <a:extLst>
              <a:ext uri="{FF2B5EF4-FFF2-40B4-BE49-F238E27FC236}">
                <a16:creationId xmlns:a16="http://schemas.microsoft.com/office/drawing/2014/main" id="{D5103764-C22F-4A95-0A4B-910BC729D1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DB197BB3-36D0-0EEE-76CD-BFA3F0C94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87575" y="1139112"/>
            <a:ext cx="7818438" cy="49616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193690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erikkila_E-logo_Blue-White_RGB">
            <a:extLst>
              <a:ext uri="{FF2B5EF4-FFF2-40B4-BE49-F238E27FC236}">
                <a16:creationId xmlns:a16="http://schemas.microsoft.com/office/drawing/2014/main" id="{0D32D9D1-A2BA-90BC-21B6-1C4641FAC0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B2ACCA9-B8E3-F183-FB71-BA766FA2C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4732C9D-235D-3DAD-700B-5908824D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5" name="Date Placeholder">
            <a:extLst>
              <a:ext uri="{FF2B5EF4-FFF2-40B4-BE49-F238E27FC236}">
                <a16:creationId xmlns:a16="http://schemas.microsoft.com/office/drawing/2014/main" id="{D5103764-C22F-4A95-0A4B-910BC729D1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2E9E85D-93F4-8F1C-85D4-C215364F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757464"/>
            <a:ext cx="10687050" cy="763296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371511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yhjä -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rikkila_E-logo_White-Blue_RGB">
            <a:extLst>
              <a:ext uri="{FF2B5EF4-FFF2-40B4-BE49-F238E27FC236}">
                <a16:creationId xmlns:a16="http://schemas.microsoft.com/office/drawing/2014/main" id="{CE33A1FA-BB87-B043-EF17-94CE0DFEE4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B2ACCA9-B8E3-F183-FB71-BA766FA2C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4732C9D-235D-3DAD-700B-5908824D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5" name="Date Placeholder">
            <a:extLst>
              <a:ext uri="{FF2B5EF4-FFF2-40B4-BE49-F238E27FC236}">
                <a16:creationId xmlns:a16="http://schemas.microsoft.com/office/drawing/2014/main" id="{D5103764-C22F-4A95-0A4B-910BC729D1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2E9E85D-93F4-8F1C-85D4-C215364F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757464"/>
            <a:ext cx="10687050" cy="7632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82128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Heks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erikkila_E-logo_Blue-White_RGB">
            <a:extLst>
              <a:ext uri="{FF2B5EF4-FFF2-40B4-BE49-F238E27FC236}">
                <a16:creationId xmlns:a16="http://schemas.microsoft.com/office/drawing/2014/main" id="{0D32D9D1-A2BA-90BC-21B6-1C4641FAC0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B2ACCA9-B8E3-F183-FB71-BA766FA2C4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4732C9D-235D-3DAD-700B-5908824D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5" name="Date Placeholder">
            <a:extLst>
              <a:ext uri="{FF2B5EF4-FFF2-40B4-BE49-F238E27FC236}">
                <a16:creationId xmlns:a16="http://schemas.microsoft.com/office/drawing/2014/main" id="{D5103764-C22F-4A95-0A4B-910BC729D1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29" name="Hexagon">
            <a:extLst>
              <a:ext uri="{FF2B5EF4-FFF2-40B4-BE49-F238E27FC236}">
                <a16:creationId xmlns:a16="http://schemas.microsoft.com/office/drawing/2014/main" id="{32FDE698-CF56-B0DC-39AE-CBF1851C3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3737" y="2284056"/>
            <a:ext cx="2890361" cy="2800350"/>
          </a:xfrm>
          <a:custGeom>
            <a:avLst/>
            <a:gdLst>
              <a:gd name="connsiteX0" fmla="*/ 2023110 w 2890361"/>
              <a:gd name="connsiteY0" fmla="*/ 0 h 2800350"/>
              <a:gd name="connsiteX1" fmla="*/ 2890361 w 2890361"/>
              <a:gd name="connsiteY1" fmla="*/ 1500188 h 2800350"/>
              <a:gd name="connsiteX2" fmla="*/ 1907381 w 2890361"/>
              <a:gd name="connsiteY2" fmla="*/ 2800350 h 2800350"/>
              <a:gd name="connsiteX3" fmla="*/ 462201 w 2890361"/>
              <a:gd name="connsiteY3" fmla="*/ 2700338 h 2800350"/>
              <a:gd name="connsiteX4" fmla="*/ 0 w 2890361"/>
              <a:gd name="connsiteY4" fmla="*/ 1500188 h 2800350"/>
              <a:gd name="connsiteX5" fmla="*/ 346472 w 2890361"/>
              <a:gd name="connsiteY5" fmla="*/ 100013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0361" h="2800350">
                <a:moveTo>
                  <a:pt x="2023110" y="0"/>
                </a:moveTo>
                <a:lnTo>
                  <a:pt x="2890361" y="1500188"/>
                </a:lnTo>
                <a:lnTo>
                  <a:pt x="1907381" y="2800350"/>
                </a:lnTo>
                <a:lnTo>
                  <a:pt x="462201" y="2700338"/>
                </a:lnTo>
                <a:lnTo>
                  <a:pt x="0" y="1500188"/>
                </a:lnTo>
                <a:lnTo>
                  <a:pt x="346472" y="1000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360000" rIns="540000" bIns="450000" anchor="ctr" anchorCtr="1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4pPr>
            <a:lvl5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5pPr>
            <a:lvl6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Hexagon">
            <a:extLst>
              <a:ext uri="{FF2B5EF4-FFF2-40B4-BE49-F238E27FC236}">
                <a16:creationId xmlns:a16="http://schemas.microsoft.com/office/drawing/2014/main" id="{98658B23-B11B-59F0-4300-9E4C5AFC14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2000" y="2305392"/>
            <a:ext cx="2897353" cy="2757678"/>
          </a:xfrm>
          <a:custGeom>
            <a:avLst/>
            <a:gdLst>
              <a:gd name="connsiteX0" fmla="*/ 2027968 w 2897353"/>
              <a:gd name="connsiteY0" fmla="*/ 0 h 2757678"/>
              <a:gd name="connsiteX1" fmla="*/ 2897353 w 2897353"/>
              <a:gd name="connsiteY1" fmla="*/ 1002792 h 2757678"/>
              <a:gd name="connsiteX2" fmla="*/ 2463108 w 2897353"/>
              <a:gd name="connsiteY2" fmla="*/ 2757678 h 2757678"/>
              <a:gd name="connsiteX3" fmla="*/ 506768 w 2897353"/>
              <a:gd name="connsiteY3" fmla="*/ 2632329 h 2757678"/>
              <a:gd name="connsiteX4" fmla="*/ 0 w 2897353"/>
              <a:gd name="connsiteY4" fmla="*/ 1002792 h 2757678"/>
              <a:gd name="connsiteX5" fmla="*/ 941908 w 2897353"/>
              <a:gd name="connsiteY5" fmla="*/ 125349 h 275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7353" h="2757678">
                <a:moveTo>
                  <a:pt x="2027968" y="0"/>
                </a:moveTo>
                <a:lnTo>
                  <a:pt x="2897353" y="1002792"/>
                </a:lnTo>
                <a:lnTo>
                  <a:pt x="2463108" y="2757678"/>
                </a:lnTo>
                <a:lnTo>
                  <a:pt x="506768" y="2632329"/>
                </a:lnTo>
                <a:lnTo>
                  <a:pt x="0" y="1002792"/>
                </a:lnTo>
                <a:lnTo>
                  <a:pt x="941908" y="12534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360000" rIns="540000" bIns="450000" anchor="ctr" anchorCtr="1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4pPr>
            <a:lvl5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5pPr>
            <a:lvl6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en-GB"/>
              <a:t>Hexagon</a:t>
            </a:r>
            <a:endParaRPr lang="fi-FI"/>
          </a:p>
        </p:txBody>
      </p:sp>
      <p:sp>
        <p:nvSpPr>
          <p:cNvPr id="25" name="Hexagon">
            <a:extLst>
              <a:ext uri="{FF2B5EF4-FFF2-40B4-BE49-F238E27FC236}">
                <a16:creationId xmlns:a16="http://schemas.microsoft.com/office/drawing/2014/main" id="{31EF8831-00FF-0CDD-4EB5-209FA1C42A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4189" y="2284056"/>
            <a:ext cx="3236595" cy="2800350"/>
          </a:xfrm>
          <a:custGeom>
            <a:avLst/>
            <a:gdLst>
              <a:gd name="connsiteX0" fmla="*/ 1002030 w 3236595"/>
              <a:gd name="connsiteY0" fmla="*/ 0 h 2800350"/>
              <a:gd name="connsiteX1" fmla="*/ 2311718 w 3236595"/>
              <a:gd name="connsiteY1" fmla="*/ 133350 h 2800350"/>
              <a:gd name="connsiteX2" fmla="*/ 3236595 w 3236595"/>
              <a:gd name="connsiteY2" fmla="*/ 1200150 h 2800350"/>
              <a:gd name="connsiteX3" fmla="*/ 2466023 w 3236595"/>
              <a:gd name="connsiteY3" fmla="*/ 2533650 h 2800350"/>
              <a:gd name="connsiteX4" fmla="*/ 770572 w 3236595"/>
              <a:gd name="connsiteY4" fmla="*/ 2800350 h 2800350"/>
              <a:gd name="connsiteX5" fmla="*/ 0 w 3236595"/>
              <a:gd name="connsiteY5" fmla="*/ 1200150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6595" h="2800350">
                <a:moveTo>
                  <a:pt x="1002030" y="0"/>
                </a:moveTo>
                <a:lnTo>
                  <a:pt x="2311718" y="133350"/>
                </a:lnTo>
                <a:lnTo>
                  <a:pt x="3236595" y="1200150"/>
                </a:lnTo>
                <a:lnTo>
                  <a:pt x="2466023" y="2533650"/>
                </a:lnTo>
                <a:lnTo>
                  <a:pt x="770572" y="2800350"/>
                </a:lnTo>
                <a:lnTo>
                  <a:pt x="0" y="12001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0000" tIns="360000" rIns="540000" bIns="450000" anchor="ctr" anchorCtr="1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4pPr>
            <a:lvl5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5pPr>
            <a:lvl6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2E9E85D-93F4-8F1C-85D4-C215364F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757464"/>
            <a:ext cx="10687050" cy="763296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307418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erikkila_E-logo_Blue-White_RGB">
            <a:extLst>
              <a:ext uri="{FF2B5EF4-FFF2-40B4-BE49-F238E27FC236}">
                <a16:creationId xmlns:a16="http://schemas.microsoft.com/office/drawing/2014/main" id="{B975B4C4-63BF-5131-3C05-C4405322F4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CF6F1FB-2895-01C0-7CC3-96493E37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65AE838C-0E49-72E7-47D6-8D7301F0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2E00A5D6-0655-2699-6181-CCA6990C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59-23B0-EB45-95E7-8E8EB81048EC}" type="datetime1">
              <a:t>9.6.2026</a:t>
            </a:fld>
            <a:endParaRPr lang="en-FI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0E48B9C1-11D3-B6CD-6383-0FCC9A6EE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7575" y="1902408"/>
            <a:ext cx="7818438" cy="3053184"/>
          </a:xfrm>
        </p:spPr>
        <p:txBody>
          <a:bodyPr bIns="180000" anchor="ctr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210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erikkila_E-logo_Blue-White_RGB">
            <a:extLst>
              <a:ext uri="{FF2B5EF4-FFF2-40B4-BE49-F238E27FC236}">
                <a16:creationId xmlns:a16="http://schemas.microsoft.com/office/drawing/2014/main" id="{B975B4C4-63BF-5131-3C05-C4405322F4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CF6F1FB-2895-01C0-7CC3-96493E37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65AE838C-0E49-72E7-47D6-8D7301F0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2E00A5D6-0655-2699-6181-CCA6990C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59-23B0-EB45-95E7-8E8EB81048EC}" type="datetime1">
              <a:t>9.6.2026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65226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erikkila_E-logo_Blue-White_RGB">
            <a:extLst>
              <a:ext uri="{FF2B5EF4-FFF2-40B4-BE49-F238E27FC236}">
                <a16:creationId xmlns:a16="http://schemas.microsoft.com/office/drawing/2014/main" id="{B975B4C4-63BF-5131-3C05-C4405322F4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CF6F1FB-2895-01C0-7CC3-96493E37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65AE838C-0E49-72E7-47D6-8D7301F0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2E00A5D6-0655-2699-6181-CCA6990C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59-23B0-EB45-95E7-8E8EB81048EC}" type="datetime1">
              <a:t>9.6.2026</a:t>
            </a:fld>
            <a:endParaRPr lang="en-FI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0E48B9C1-11D3-B6CD-6383-0FCC9A6EE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7575" y="1902408"/>
            <a:ext cx="7818438" cy="3053184"/>
          </a:xfrm>
        </p:spPr>
        <p:txBody>
          <a:bodyPr bIns="180000" anchor="ctr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/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210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erikkila_E-logo_Blue-White_RGB">
            <a:extLst>
              <a:ext uri="{FF2B5EF4-FFF2-40B4-BE49-F238E27FC236}">
                <a16:creationId xmlns:a16="http://schemas.microsoft.com/office/drawing/2014/main" id="{B975B4C4-63BF-5131-3C05-C4405322F4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CF6F1FB-2895-01C0-7CC3-96493E37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65AE838C-0E49-72E7-47D6-8D7301F0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2E00A5D6-0655-2699-6181-CCA6990C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859-23B0-EB45-95E7-8E8EB81048EC}" type="datetime1">
              <a:t>9.6.2026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65226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-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rikkila_E-logo_White-Blue_RGB">
            <a:extLst>
              <a:ext uri="{FF2B5EF4-FFF2-40B4-BE49-F238E27FC236}">
                <a16:creationId xmlns:a16="http://schemas.microsoft.com/office/drawing/2014/main" id="{998ED874-388F-DEE0-D666-CF392E44E7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CF6F1FB-2895-01C0-7CC3-96493E37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65AE838C-0E49-72E7-47D6-8D7301F0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3" name="Date Placeholder">
            <a:extLst>
              <a:ext uri="{FF2B5EF4-FFF2-40B4-BE49-F238E27FC236}">
                <a16:creationId xmlns:a16="http://schemas.microsoft.com/office/drawing/2014/main" id="{2E00A5D6-0655-2699-6181-CCA6990C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5268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F7197431-EAF0-A3EA-7A73-0FC65BED70A2}"/>
              </a:ext>
            </a:extLst>
          </p:cNvPr>
          <p:cNvSpPr txBox="1">
            <a:spLocks/>
          </p:cNvSpPr>
          <p:nvPr userDrawn="1"/>
        </p:nvSpPr>
        <p:spPr>
          <a:xfrm>
            <a:off x="-1589" y="-1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  <p:pic>
        <p:nvPicPr>
          <p:cNvPr id="17" name="Eerikkila_E-logo_Blue-White_RGB">
            <a:extLst>
              <a:ext uri="{FF2B5EF4-FFF2-40B4-BE49-F238E27FC236}">
                <a16:creationId xmlns:a16="http://schemas.microsoft.com/office/drawing/2014/main" id="{0FEE44E1-55E8-1C34-2415-BB4A4EA246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106575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erikkila_Logo_White_RGB">
            <a:extLst>
              <a:ext uri="{FF2B5EF4-FFF2-40B4-BE49-F238E27FC236}">
                <a16:creationId xmlns:a16="http://schemas.microsoft.com/office/drawing/2014/main" id="{126E0190-A677-9A62-523E-063D161747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49724" y="2665704"/>
            <a:ext cx="4492552" cy="15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97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koinen perusdi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1606FBBE-FC67-4EE4-83A9-60AB80ABF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414" y="832344"/>
            <a:ext cx="10415171" cy="9906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656A4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>
                <a:latin typeface="Trebuchet MS" panose="020B0603020202020204" pitchFamily="34" charset="0"/>
              </a:rPr>
              <a:t>Otsikko</a:t>
            </a:r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1E0E82B-B237-4FC1-8EA8-48A923499C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8414" y="1987062"/>
            <a:ext cx="9027943" cy="2883876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656A4"/>
              </a:buClr>
              <a:buFont typeface="Arial" panose="020B0604020202020204" pitchFamily="34" charset="0"/>
              <a:buChar char="•"/>
              <a:defRPr sz="2400">
                <a:solidFill>
                  <a:srgbClr val="224B9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/>
              <a:t>Teksti</a:t>
            </a:r>
          </a:p>
        </p:txBody>
      </p:sp>
    </p:spTree>
    <p:extLst>
      <p:ext uri="{BB962C8B-B14F-4D97-AF65-F5344CB8AC3E}">
        <p14:creationId xmlns:p14="http://schemas.microsoft.com/office/powerpoint/2010/main" val="1493774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400" y="520488"/>
            <a:ext cx="8707200" cy="535531"/>
          </a:xfrm>
          <a:noFill/>
        </p:spPr>
        <p:txBody>
          <a:bodyPr wrap="square">
            <a:sp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4E503-785E-4A8A-9ADA-053D54DFD984}" type="slidenum">
              <a:rPr kumimoji="0" lang="sv-SE" sz="1067" b="1" i="0" u="none" strike="noStrike" kern="1200" cap="none" spc="0" normalizeH="0" baseline="0" noProof="0" smtClean="0">
                <a:ln>
                  <a:noFill/>
                </a:ln>
                <a:solidFill>
                  <a:srgbClr val="FE5000"/>
                </a:solidFill>
                <a:effectLst/>
                <a:uLnTx/>
                <a:uFillTx/>
                <a:latin typeface="Lexia"/>
                <a:ea typeface="+mn-ea"/>
                <a:cs typeface="+mn-cs"/>
              </a:rPr>
              <a:pPr marL="0" marR="0" lvl="0" indent="0" algn="r" defTabSz="9130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067" b="1" i="0" u="none" strike="noStrike" kern="1200" cap="none" spc="0" normalizeH="0" baseline="0" noProof="0">
              <a:ln>
                <a:noFill/>
              </a:ln>
              <a:solidFill>
                <a:srgbClr val="FE5000"/>
              </a:solidFill>
              <a:effectLst/>
              <a:uLnTx/>
              <a:uFillTx/>
              <a:latin typeface="Lex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36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koinen tekstipoh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4"/>
            <a:ext cx="10080625" cy="900114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57E124-5437-9747-92EC-D0C157CF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24F3C-A89B-E94F-A3CE-028A01755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0FD180-E2CA-DE40-99F0-F4D0B5859B1F}"/>
              </a:ext>
            </a:extLst>
          </p:cNvPr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39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1366">
          <p15:clr>
            <a:srgbClr val="FBAE40"/>
          </p15:clr>
        </p15:guide>
        <p15:guide id="8" orient="horz" pos="3906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pos="438">
          <p15:clr>
            <a:srgbClr val="FBAE40"/>
          </p15:clr>
        </p15:guide>
        <p15:guide id="11" pos="7219">
          <p15:clr>
            <a:srgbClr val="FBAE40"/>
          </p15:clr>
        </p15:guide>
        <p15:guide id="12" orient="horz" pos="125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perusdi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merkki, clipart-kuva&#10;&#10;Kuvaus luotu automaattisesti">
            <a:extLst>
              <a:ext uri="{FF2B5EF4-FFF2-40B4-BE49-F238E27FC236}">
                <a16:creationId xmlns:a16="http://schemas.microsoft.com/office/drawing/2014/main" id="{C568D916-137A-443F-91FD-9E3A02EC8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3434" y="6046688"/>
            <a:ext cx="339538" cy="448029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65FF5DA-0646-4C22-8DBB-15A49F718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414" y="832344"/>
            <a:ext cx="10415171" cy="9906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>
                <a:latin typeface="Trebuchet MS" panose="020B0603020202020204" pitchFamily="34" charset="0"/>
              </a:rPr>
              <a:t>Otsikko</a:t>
            </a:r>
            <a:endParaRPr lang="fi-FI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B8E1625A-7FB6-41E8-ABAE-C7C8DC3C33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8414" y="1987062"/>
            <a:ext cx="9027943" cy="2883876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Teksti</a:t>
            </a:r>
          </a:p>
        </p:txBody>
      </p:sp>
    </p:spTree>
    <p:extLst>
      <p:ext uri="{BB962C8B-B14F-4D97-AF65-F5344CB8AC3E}">
        <p14:creationId xmlns:p14="http://schemas.microsoft.com/office/powerpoint/2010/main" val="1007589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perusdia kuva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6DA53924-8011-4D90-AEA7-F44A1D537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413" y="832344"/>
            <a:ext cx="10415171" cy="9906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i-FI">
                <a:latin typeface="Trebuchet MS" panose="020B0603020202020204" pitchFamily="34" charset="0"/>
              </a:rPr>
              <a:t>Otsikko</a:t>
            </a:r>
            <a:endParaRPr lang="fi-FI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F458492E-C77B-469B-8E3E-9EDB3A74D8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8414" y="1987062"/>
            <a:ext cx="4899827" cy="389883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Kuva</a:t>
            </a:r>
          </a:p>
        </p:txBody>
      </p:sp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1B2800-BF7C-4F87-B0C6-66202EA28E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03757" y="1987061"/>
            <a:ext cx="4899827" cy="389883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Teksti</a:t>
            </a:r>
          </a:p>
        </p:txBody>
      </p:sp>
    </p:spTree>
    <p:extLst>
      <p:ext uri="{BB962C8B-B14F-4D97-AF65-F5344CB8AC3E}">
        <p14:creationId xmlns:p14="http://schemas.microsoft.com/office/powerpoint/2010/main" val="4146788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slide Hradec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2231161"/>
            <a:ext cx="10080625" cy="2383805"/>
          </a:xfrm>
        </p:spPr>
        <p:txBody>
          <a:bodyPr anchor="ctr">
            <a:noAutofit/>
          </a:bodyPr>
          <a:lstStyle>
            <a:lvl1pPr>
              <a:defRPr sz="54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58692-BFEA-4D4E-93D6-4A397414A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5059444"/>
            <a:ext cx="10080625" cy="75037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2B17B-8B18-3341-A7E4-E9B884AB5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64" y="553957"/>
            <a:ext cx="1360862" cy="136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11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686">
          <p15:clr>
            <a:srgbClr val="FBAE40"/>
          </p15:clr>
        </p15:guide>
        <p15:guide id="5" orient="horz" pos="3657">
          <p15:clr>
            <a:srgbClr val="FBAE40"/>
          </p15:clr>
        </p15:guide>
        <p15:guide id="6" pos="7015">
          <p15:clr>
            <a:srgbClr val="FBAE40"/>
          </p15:clr>
        </p15:guide>
        <p15:guide id="7" pos="7242">
          <p15:clr>
            <a:srgbClr val="FBAE40"/>
          </p15:clr>
        </p15:guide>
        <p15:guide id="9" pos="438">
          <p15:clr>
            <a:srgbClr val="FBAE40"/>
          </p15:clr>
        </p15:guide>
        <p15:guide id="10" orient="horz" pos="414">
          <p15:clr>
            <a:srgbClr val="FBAE40"/>
          </p15:clr>
        </p15:guide>
        <p15:guide id="11" orient="horz" pos="3906">
          <p15:clr>
            <a:srgbClr val="FBAE40"/>
          </p15:clr>
        </p15:guide>
        <p15:guide id="12" pos="66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ekstipohj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10080625" cy="900113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302D1-EEDF-544B-8B98-916B5FE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BC05E-3504-254D-B3CC-306AF4EB7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1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aleansininen tekstripohj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10080625" cy="900113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302D1-EEDF-544B-8B98-916B5FE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BC05E-3504-254D-B3CC-306AF4EB7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B743F7-6D7C-6D4C-A34B-CB6203CAA15D}"/>
              </a:ext>
            </a:extLst>
          </p:cNvPr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6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19">
          <p15:clr>
            <a:srgbClr val="FBAE40"/>
          </p15:clr>
        </p15:guide>
        <p15:guide id="11" orient="horz" pos="1366">
          <p15:clr>
            <a:srgbClr val="FBAE40"/>
          </p15:clr>
        </p15:guide>
        <p15:guide id="12" orient="horz" pos="125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tekstipoh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4"/>
            <a:ext cx="10080625" cy="900114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57E124-5437-9747-92EC-D0C157CF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accent2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24F3C-A89B-E94F-A3CE-028A01755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0FD180-E2CA-DE40-99F0-F4D0B5859B1F}"/>
              </a:ext>
            </a:extLst>
          </p:cNvPr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7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1366">
          <p15:clr>
            <a:srgbClr val="FBAE40"/>
          </p15:clr>
        </p15:guide>
        <p15:guide id="8" orient="horz" pos="3906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pos="438">
          <p15:clr>
            <a:srgbClr val="FBAE40"/>
          </p15:clr>
        </p15:guide>
        <p15:guide id="11" pos="7219">
          <p15:clr>
            <a:srgbClr val="FBAE40"/>
          </p15:clr>
        </p15:guide>
        <p15:guide id="12" orient="horz" pos="125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F7197431-EAF0-A3EA-7A73-0FC65BED70A2}"/>
              </a:ext>
            </a:extLst>
          </p:cNvPr>
          <p:cNvSpPr txBox="1">
            <a:spLocks/>
          </p:cNvSpPr>
          <p:nvPr userDrawn="1"/>
        </p:nvSpPr>
        <p:spPr>
          <a:xfrm>
            <a:off x="-1589" y="-1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  <p:pic>
        <p:nvPicPr>
          <p:cNvPr id="17" name="Eerikkila_E-logo_Blue-White_RGB">
            <a:extLst>
              <a:ext uri="{FF2B5EF4-FFF2-40B4-BE49-F238E27FC236}">
                <a16:creationId xmlns:a16="http://schemas.microsoft.com/office/drawing/2014/main" id="{0FEE44E1-55E8-1C34-2415-BB4A4EA246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809638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sivu Pu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E553BB-242D-3F46-8493-962E63C06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6"/>
            <a:ext cx="10080625" cy="900112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302D1-EEDF-544B-8B98-916B5FE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6DCC86-AA9D-794B-9460-C7C6158A35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3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1366">
          <p15:clr>
            <a:srgbClr val="FBAE40"/>
          </p15:clr>
        </p15:guide>
        <p15:guide id="8" orient="horz" pos="1253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pos="438">
          <p15:clr>
            <a:srgbClr val="FBAE40"/>
          </p15:clr>
        </p15:guide>
        <p15:guide id="11" pos="7242">
          <p15:clr>
            <a:srgbClr val="FBAE40"/>
          </p15:clr>
        </p15:guide>
        <p15:guide id="12" orient="horz" pos="390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inen_kuvallinen_peruspohj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E553BB-242D-3F46-8493-962E63C06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10080625" cy="900113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302D1-EEDF-544B-8B98-916B5FE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19ABE-50AC-0D4D-8BC3-EC1B22B5D5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07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1366">
          <p15:clr>
            <a:srgbClr val="FBAE40"/>
          </p15:clr>
        </p15:guide>
        <p15:guide id="8" orient="horz" pos="1253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  <p15:guide id="11" pos="438">
          <p15:clr>
            <a:srgbClr val="FBAE40"/>
          </p15:clr>
        </p15:guide>
        <p15:guide id="12" pos="721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inen_kuvallinen_peruspohj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6B8CB4-19F7-D343-8C77-CC1B15998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10080625" cy="900113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302D1-EEDF-544B-8B98-916B5FE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E2F63-7AB5-504F-8215-0FECD1B486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9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414">
          <p15:clr>
            <a:srgbClr val="FBAE40"/>
          </p15:clr>
        </p15:guide>
        <p15:guide id="8" orient="horz" pos="1366">
          <p15:clr>
            <a:srgbClr val="FBAE40"/>
          </p15:clr>
        </p15:guide>
        <p15:guide id="9" orient="horz" pos="1253">
          <p15:clr>
            <a:srgbClr val="FBAE40"/>
          </p15:clr>
        </p15:guide>
        <p15:guide id="10" orient="horz" pos="3906">
          <p15:clr>
            <a:srgbClr val="FBAE40"/>
          </p15:clr>
        </p15:guide>
        <p15:guide id="11" pos="7242">
          <p15:clr>
            <a:srgbClr val="FBAE40"/>
          </p15:clr>
        </p15:guide>
        <p15:guide id="12" pos="43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kuvallinen_peruspohj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E553BB-242D-3F46-8493-962E63C06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10080625" cy="900112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52B258-9734-754B-AA72-14C0C7728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8041D-B1F1-0C4A-A01F-0200B85DB5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1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3906">
          <p15:clr>
            <a:srgbClr val="FBAE40"/>
          </p15:clr>
        </p15:guide>
        <p15:guide id="8" orient="horz" pos="1253">
          <p15:clr>
            <a:srgbClr val="FBAE40"/>
          </p15:clr>
        </p15:guide>
        <p15:guide id="9" orient="horz" pos="1366">
          <p15:clr>
            <a:srgbClr val="FBAE40"/>
          </p15:clr>
        </p15:guide>
        <p15:guide id="10" pos="438">
          <p15:clr>
            <a:srgbClr val="FBAE40"/>
          </p15:clr>
        </p15:guide>
        <p15:guide id="11" orient="horz" pos="414">
          <p15:clr>
            <a:srgbClr val="FBAE40"/>
          </p15:clr>
        </p15:guide>
        <p15:guide id="12" pos="724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kuvallinen_peruspohj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E553BB-242D-3F46-8493-962E63C06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38B22-FD92-A142-AE18-DE2CA3EC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4"/>
            <a:ext cx="10080625" cy="900113"/>
          </a:xfrm>
        </p:spPr>
        <p:txBody>
          <a:bodyPr anchor="ctr">
            <a:noAutofit/>
          </a:bodyPr>
          <a:lstStyle>
            <a:lvl1pPr>
              <a:defRPr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46843-0C6B-5C49-800E-F1A61B5508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A348D3-DAB1-664A-957C-5EE474C89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2168525"/>
            <a:ext cx="10080625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80"/>
              </a:spcBef>
              <a:spcAft>
                <a:spcPts val="80"/>
              </a:spcAft>
              <a:buFontTx/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48239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7" orient="horz" pos="3657">
          <p15:clr>
            <a:srgbClr val="FBAE40"/>
          </p15:clr>
        </p15:guide>
        <p15:guide id="8" pos="438">
          <p15:clr>
            <a:srgbClr val="FBAE40"/>
          </p15:clr>
        </p15:guide>
        <p15:guide id="9" pos="7242">
          <p15:clr>
            <a:srgbClr val="FBAE40"/>
          </p15:clr>
        </p15:guide>
        <p15:guide id="10" orient="horz" pos="414">
          <p15:clr>
            <a:srgbClr val="FBAE40"/>
          </p15:clr>
        </p15:guide>
        <p15:guide id="11" orient="horz" pos="1253">
          <p15:clr>
            <a:srgbClr val="FBAE40"/>
          </p15:clr>
        </p15:guide>
        <p15:guide id="12" orient="horz" pos="1366">
          <p15:clr>
            <a:srgbClr val="FBAE40"/>
          </p15:clr>
        </p15:guide>
        <p15:guide id="13" orient="horz" pos="390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peruspohja_kuva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100270-61AB-654D-80EF-DE61B299E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6934193" y="1089024"/>
            <a:ext cx="3692618" cy="5111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5D17A-05DA-7845-9EE4-49ADFAE4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5"/>
            <a:ext cx="5538295" cy="900114"/>
          </a:xfrm>
        </p:spPr>
        <p:txBody>
          <a:bodyPr anchor="ctr">
            <a:noAutofit/>
          </a:bodyPr>
          <a:lstStyle>
            <a:lvl1pPr>
              <a:defRPr sz="40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AD6CC72-A024-8247-AF9E-69BCCE222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168525"/>
            <a:ext cx="5538294" cy="4032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1056E-6DDC-E54D-A216-C8F32375BC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3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  <p15:guide id="11" orient="horz" pos="1366">
          <p15:clr>
            <a:srgbClr val="FBAE40"/>
          </p15:clr>
        </p15:guide>
        <p15:guide id="12" orient="horz" pos="125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peruspohja_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100270-61AB-654D-80EF-DE61B299E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85D17A-05DA-7845-9EE4-49ADFAE4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5436694" cy="900114"/>
          </a:xfrm>
        </p:spPr>
        <p:txBody>
          <a:bodyPr anchor="ctr">
            <a:noAutofit/>
          </a:bodyPr>
          <a:lstStyle>
            <a:lvl1pPr>
              <a:defRPr sz="40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AD6CC72-A024-8247-AF9E-69BCCE222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7" y="2168525"/>
            <a:ext cx="5436693" cy="4032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E388731-5049-4240-A610-0EC42E300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34193" y="1089024"/>
            <a:ext cx="3692618" cy="5111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F2B33F-BC8E-D443-A243-AF9066696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orient="horz" pos="414">
          <p15:clr>
            <a:srgbClr val="FBAE40"/>
          </p15:clr>
        </p15:guide>
        <p15:guide id="8" orient="horz" pos="3906">
          <p15:clr>
            <a:srgbClr val="FBAE40"/>
          </p15:clr>
        </p15:guide>
        <p15:guide id="9" orient="horz" pos="1366">
          <p15:clr>
            <a:srgbClr val="FBAE40"/>
          </p15:clr>
        </p15:guide>
        <p15:guide id="10" orient="horz" pos="1253">
          <p15:clr>
            <a:srgbClr val="FBAE40"/>
          </p15:clr>
        </p15:guide>
        <p15:guide id="11" pos="7242">
          <p15:clr>
            <a:srgbClr val="FBAE40"/>
          </p15:clr>
        </p15:guide>
        <p15:guide id="12" pos="43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Aht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33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Junio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4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uhkaj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ho, henkilö, ulko, seisominen&#10;&#10;Kuvaus luotu automaattisesti">
            <a:extLst>
              <a:ext uri="{FF2B5EF4-FFF2-40B4-BE49-F238E27FC236}">
                <a16:creationId xmlns:a16="http://schemas.microsoft.com/office/drawing/2014/main" id="{CD4F6037-27FA-4DCA-9B5C-0D3E65ED8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02082"/>
            <a:ext cx="10080625" cy="4766893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1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">
            <a:extLst>
              <a:ext uri="{FF2B5EF4-FFF2-40B4-BE49-F238E27FC236}">
                <a16:creationId xmlns:a16="http://schemas.microsoft.com/office/drawing/2014/main" id="{F7197431-EAF0-A3EA-7A73-0FC65BED70A2}"/>
              </a:ext>
            </a:extLst>
          </p:cNvPr>
          <p:cNvSpPr txBox="1">
            <a:spLocks/>
          </p:cNvSpPr>
          <p:nvPr userDrawn="1"/>
        </p:nvSpPr>
        <p:spPr>
          <a:xfrm>
            <a:off x="-1589" y="-1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noFill/>
                <a:latin typeface="Stabil Grotesk Office" pitchFamily="2" charset="77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  <p:pic>
        <p:nvPicPr>
          <p:cNvPr id="17" name="Eerikkila_E-logo_Blue-White_RGB">
            <a:extLst>
              <a:ext uri="{FF2B5EF4-FFF2-40B4-BE49-F238E27FC236}">
                <a16:creationId xmlns:a16="http://schemas.microsoft.com/office/drawing/2014/main" id="{0FEE44E1-55E8-1C34-2415-BB4A4EA246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93340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v_Ur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12C11A8-1FDF-44D8-AE86-699919CC5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-BI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poseeraaminen, valokuva, ryhmä&#10;&#10;Kuvaus luotu automaattisesti">
            <a:extLst>
              <a:ext uri="{FF2B5EF4-FFF2-40B4-BE49-F238E27FC236}">
                <a16:creationId xmlns:a16="http://schemas.microsoft.com/office/drawing/2014/main" id="{366C97EC-2785-4E9C-B860-9A0F31C0B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18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m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baseball, pelaaja, henkilö, ruoho&#10;&#10;Kuvaus luotu automaattisesti">
            <a:extLst>
              <a:ext uri="{FF2B5EF4-FFF2-40B4-BE49-F238E27FC236}">
                <a16:creationId xmlns:a16="http://schemas.microsoft.com/office/drawing/2014/main" id="{6038FD4D-0F24-428D-A6A8-D39986C2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776614"/>
            <a:ext cx="10080625" cy="4992361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92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uom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5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Pu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85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Masko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Ö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0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Helmar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18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Helmar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Fan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65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Kuvata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60D398CF-4A4C-C847-326C-F4F6AD61B7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588" y="0"/>
            <a:ext cx="12193587" cy="6858000"/>
          </a:xfrm>
          <a:custGeom>
            <a:avLst/>
            <a:gdLst>
              <a:gd name="connsiteX0" fmla="*/ 1258477 w 12193587"/>
              <a:gd name="connsiteY0" fmla="*/ 0 h 6858000"/>
              <a:gd name="connsiteX1" fmla="*/ 12193587 w 12193587"/>
              <a:gd name="connsiteY1" fmla="*/ 0 h 6858000"/>
              <a:gd name="connsiteX2" fmla="*/ 12193587 w 12193587"/>
              <a:gd name="connsiteY2" fmla="*/ 5190207 h 6858000"/>
              <a:gd name="connsiteX3" fmla="*/ 10403262 w 12193587"/>
              <a:gd name="connsiteY3" fmla="*/ 6858000 h 6858000"/>
              <a:gd name="connsiteX4" fmla="*/ 1352149 w 12193587"/>
              <a:gd name="connsiteY4" fmla="*/ 6858000 h 6858000"/>
              <a:gd name="connsiteX5" fmla="*/ 0 w 12193587"/>
              <a:gd name="connsiteY5" fmla="*/ 5504093 h 6858000"/>
              <a:gd name="connsiteX6" fmla="*/ 0 w 12193587"/>
              <a:gd name="connsiteY6" fmla="*/ 21769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587" h="6858000">
                <a:moveTo>
                  <a:pt x="1258477" y="0"/>
                </a:moveTo>
                <a:lnTo>
                  <a:pt x="12193587" y="0"/>
                </a:lnTo>
                <a:lnTo>
                  <a:pt x="12193587" y="5190207"/>
                </a:lnTo>
                <a:lnTo>
                  <a:pt x="10403262" y="6858000"/>
                </a:lnTo>
                <a:lnTo>
                  <a:pt x="1352149" y="6858000"/>
                </a:lnTo>
                <a:lnTo>
                  <a:pt x="0" y="5504093"/>
                </a:lnTo>
                <a:lnTo>
                  <a:pt x="0" y="217693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3" name="Eerikkila_E-logo_Blue-White_RGB">
            <a:extLst>
              <a:ext uri="{FF2B5EF4-FFF2-40B4-BE49-F238E27FC236}">
                <a16:creationId xmlns:a16="http://schemas.microsoft.com/office/drawing/2014/main" id="{D8ECD5C6-9F2F-0343-4945-DB5DD725B4E7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11338548" y="279442"/>
            <a:ext cx="579600" cy="5796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5pPr>
          </a:lstStyle>
          <a:p>
            <a:pPr lvl="0"/>
            <a:r>
              <a:rPr lang="fi-FI"/>
              <a:t> </a:t>
            </a:r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6661514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Fan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89026"/>
            <a:ext cx="10080625" cy="4679950"/>
          </a:xfrm>
        </p:spPr>
        <p:txBody>
          <a:bodyPr anchor="ctr">
            <a:noAutofit/>
          </a:bodyPr>
          <a:lstStyle>
            <a:lvl1pPr>
              <a:lnSpc>
                <a:spcPct val="70000"/>
              </a:lnSpc>
              <a:defRPr sz="96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4560A-4D07-0A49-B2DC-2385DD7CA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884" y="593586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55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la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01A5B-0573-F74A-8B4D-BC7C939AA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5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arv_Ur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iminen, pitäminen, nainen, mies&#10;&#10;Kuvaus luotu automaattisesti">
            <a:extLst>
              <a:ext uri="{FF2B5EF4-FFF2-40B4-BE49-F238E27FC236}">
                <a16:creationId xmlns:a16="http://schemas.microsoft.com/office/drawing/2014/main" id="{FDF8CBFB-7413-4297-8C65-25DA9B233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01A5B-0573-F74A-8B4D-BC7C939AA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01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m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mies, uiminen, valokuva, pitäminen&#10;&#10;Kuvaus luotu automaattisesti">
            <a:extLst>
              <a:ext uri="{FF2B5EF4-FFF2-40B4-BE49-F238E27FC236}">
                <a16:creationId xmlns:a16="http://schemas.microsoft.com/office/drawing/2014/main" id="{DFA606E4-A3D8-4748-AC85-2FB758D3E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01A5B-0573-F74A-8B4D-BC7C939AA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61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uhkaj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ulko, uiminen, ryhmä, seisominen&#10;&#10;Kuvaus luotu automaattisesti">
            <a:extLst>
              <a:ext uri="{FF2B5EF4-FFF2-40B4-BE49-F238E27FC236}">
                <a16:creationId xmlns:a16="http://schemas.microsoft.com/office/drawing/2014/main" id="{54DE60BB-3F68-490B-821E-28158B55E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01A5B-0573-F74A-8B4D-BC7C939AA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85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-BI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la, suuri, vesi, laiva&#10;&#10;Kuvaus luotu automaattisesti">
            <a:extLst>
              <a:ext uri="{FF2B5EF4-FFF2-40B4-BE49-F238E27FC236}">
                <a16:creationId xmlns:a16="http://schemas.microsoft.com/office/drawing/2014/main" id="{3FE05703-34F6-4190-9B16-794F39B98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01A5B-0573-F74A-8B4D-BC7C939AA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4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po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BB773-4487-BC48-9027-DF90E556DA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48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3906">
          <p15:clr>
            <a:srgbClr val="FBAE40"/>
          </p15:clr>
        </p15:guide>
        <p15:guide id="9" orient="horz" pos="43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mari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A09CC-6253-E141-8CDD-C3FD89DAB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uhkaja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DAFD1-FC9B-BE49-B5DA-DE63481EA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uhkaja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DAFD1-FC9B-BE49-B5DA-DE63481EA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ttern">
            <a:extLst>
              <a:ext uri="{FF2B5EF4-FFF2-40B4-BE49-F238E27FC236}">
                <a16:creationId xmlns:a16="http://schemas.microsoft.com/office/drawing/2014/main" id="{3A3EC704-A152-AD88-691F-3D8861DB99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Eerikkila_E-logo_White-Blue_RGB">
            <a:extLst>
              <a:ext uri="{FF2B5EF4-FFF2-40B4-BE49-F238E27FC236}">
                <a16:creationId xmlns:a16="http://schemas.microsoft.com/office/drawing/2014/main" id="{97105BFC-7E58-DB2A-F7A2-1916186792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38549" y="279443"/>
            <a:ext cx="578231" cy="578231"/>
          </a:xfrm>
          <a:prstGeom prst="rect">
            <a:avLst/>
          </a:prstGeom>
        </p:spPr>
      </p:pic>
      <p:sp>
        <p:nvSpPr>
          <p:cNvPr id="14" name="Text Placeholder">
            <a:extLst>
              <a:ext uri="{FF2B5EF4-FFF2-40B4-BE49-F238E27FC236}">
                <a16:creationId xmlns:a16="http://schemas.microsoft.com/office/drawing/2014/main" id="{B9C8461D-6627-3D27-B05D-A75B6151F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927" y="5337240"/>
            <a:ext cx="10686145" cy="763296"/>
          </a:xfrm>
        </p:spPr>
        <p:txBody>
          <a:bodyPr bIns="0" anchor="b" anchorCtr="1">
            <a:noAutofit/>
          </a:bodyPr>
          <a:lstStyle>
            <a:lvl1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7pPr>
            <a:lvl8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8pPr>
            <a:lvl9pPr marL="0" indent="0" algn="ctr">
              <a:lnSpc>
                <a:spcPct val="126000"/>
              </a:lnSpc>
              <a:spcBef>
                <a:spcPts val="1361"/>
              </a:spcBef>
              <a:buNone/>
              <a:defRPr sz="1800">
                <a:solidFill>
                  <a:schemeClr val="bg1"/>
                </a:solidFill>
                <a:latin typeface="Stabil Grotesk Office" pitchFamily="2" charset="77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686A0FE-8F2D-5120-45A7-1FE75B24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1902408"/>
            <a:ext cx="10686145" cy="3053183"/>
          </a:xfrm>
        </p:spPr>
        <p:txBody>
          <a:bodyPr bIns="270000" anchor="ctr" anchorCtr="1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809786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uuhkaja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DAFD1-FC9B-BE49-B5DA-DE63481EA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5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uuhkaja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DAFD1-FC9B-BE49-B5DA-DE63481EA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4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uuhkaja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4ACC4-4E0D-454B-A6B8-D22288AAE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DAFD1-FC9B-BE49-B5DA-DE63481EA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0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BCB93-A1A3-2A42-B385-92CE410F2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9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pos="7242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ine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BCB93-A1A3-2A42-B385-92CE410F2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50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ine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BCB93-A1A3-2A42-B385-92CE410F2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7541" y="663741"/>
            <a:ext cx="777544" cy="7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6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57">
          <p15:clr>
            <a:srgbClr val="FBAE40"/>
          </p15:clr>
        </p15:guide>
        <p15:guide id="7" pos="438">
          <p15:clr>
            <a:srgbClr val="FBAE40"/>
          </p15:clr>
        </p15:guide>
        <p15:guide id="8" orient="horz" pos="414">
          <p15:clr>
            <a:srgbClr val="FBAE40"/>
          </p15:clr>
        </p15:guide>
        <p15:guide id="9" orient="horz" pos="3906">
          <p15:clr>
            <a:srgbClr val="FBAE40"/>
          </p15:clr>
        </p15:guide>
        <p15:guide id="10" pos="724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2383AA-DEB3-0249-869B-A2D86CA00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40CD3-DA4C-604F-8D66-14277A86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231160"/>
            <a:ext cx="7173912" cy="2383805"/>
          </a:xfrm>
        </p:spPr>
        <p:txBody>
          <a:bodyPr anchor="ctr">
            <a:noAutofit/>
          </a:bodyPr>
          <a:lstStyle>
            <a:lvl1pPr>
              <a:defRPr sz="7200" spc="-15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58692-BFEA-4D4E-93D6-4A397414A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4819136"/>
            <a:ext cx="10080625" cy="1381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spc="-100" baseline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08F4A-FB79-FC4C-9C04-7F1BD2E58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64" y="553957"/>
            <a:ext cx="1360862" cy="136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4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pos="7015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pos="7242">
          <p15:clr>
            <a:srgbClr val="FBAE40"/>
          </p15:clr>
        </p15:guide>
        <p15:guide id="8" pos="438">
          <p15:clr>
            <a:srgbClr val="FBAE40"/>
          </p15:clr>
        </p15:guide>
        <p15:guide id="9" orient="horz" pos="414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perusdi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1606FBBE-FC67-4EE4-83A9-60AB80ABF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414" y="832344"/>
            <a:ext cx="10415171" cy="9906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656A4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>
                <a:latin typeface="Trebuchet MS" panose="020B0603020202020204" pitchFamily="34" charset="0"/>
              </a:rPr>
              <a:t>Otsikko</a:t>
            </a:r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1E0E82B-B237-4FC1-8EA8-48A923499C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8414" y="1987062"/>
            <a:ext cx="9027943" cy="2883876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656A4"/>
              </a:buClr>
              <a:buFont typeface="Arial" panose="020B0604020202020204" pitchFamily="34" charset="0"/>
              <a:buChar char="•"/>
              <a:defRPr sz="2400">
                <a:solidFill>
                  <a:srgbClr val="224B9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/>
              <a:t>Teksti</a:t>
            </a:r>
          </a:p>
        </p:txBody>
      </p:sp>
    </p:spTree>
    <p:extLst>
      <p:ext uri="{BB962C8B-B14F-4D97-AF65-F5344CB8AC3E}">
        <p14:creationId xmlns:p14="http://schemas.microsoft.com/office/powerpoint/2010/main" val="42157369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974B0FF-0980-4E6B-A720-56A066A3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27FF0-6EBB-461F-80A5-B32F2AB8170F}" type="datetimeFigureOut">
              <a:rPr lang="fi-FI" smtClean="0"/>
              <a:t>9.6.2026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56A4AEB-2523-4B5E-A2DD-86E87E28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31ADF7A-318D-405A-A4F4-FEDCA194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8F6C-835C-41DE-AA2D-1EF2D51672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346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9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D9B499A9-29D2-BE3C-8F23-D6DE5C00E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9524" y="6379200"/>
            <a:ext cx="381196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 kern="800" baseline="0">
                <a:solidFill>
                  <a:schemeClr val="tx1"/>
                </a:solidFill>
                <a:latin typeface="Stabil Grotesk Office" pitchFamily="2" charset="77"/>
              </a:defRPr>
            </a:lvl1pPr>
            <a:lvl2pPr marL="0" algn="r">
              <a:defRPr sz="800">
                <a:latin typeface="Stabil Grotesk Office" pitchFamily="2" charset="77"/>
              </a:defRPr>
            </a:lvl2pPr>
            <a:lvl3pPr marL="0" algn="r">
              <a:defRPr sz="800">
                <a:latin typeface="Stabil Grotesk Office" pitchFamily="2" charset="77"/>
              </a:defRPr>
            </a:lvl3pPr>
            <a:lvl4pPr marL="0" algn="r">
              <a:defRPr sz="800">
                <a:latin typeface="Stabil Grotesk Office" pitchFamily="2" charset="77"/>
              </a:defRPr>
            </a:lvl4pPr>
            <a:lvl5pPr marL="0" algn="r">
              <a:defRPr sz="800">
                <a:latin typeface="Stabil Grotesk Office" pitchFamily="2" charset="77"/>
              </a:defRPr>
            </a:lvl5pPr>
            <a:lvl6pPr marL="0" algn="r">
              <a:defRPr sz="800">
                <a:latin typeface="Stabil Grotesk Office" pitchFamily="2" charset="77"/>
              </a:defRPr>
            </a:lvl6pPr>
            <a:lvl7pPr marL="0" algn="r">
              <a:defRPr sz="800">
                <a:latin typeface="Stabil Grotesk Office" pitchFamily="2" charset="77"/>
              </a:defRPr>
            </a:lvl7pPr>
            <a:lvl8pPr marL="0" algn="r">
              <a:defRPr sz="800">
                <a:latin typeface="Stabil Grotesk Office" pitchFamily="2" charset="77"/>
              </a:defRPr>
            </a:lvl8pPr>
            <a:lvl9pPr marL="0" algn="r">
              <a:defRPr sz="800">
                <a:latin typeface="Stabil Grotesk Office" pitchFamily="2" charset="77"/>
              </a:defRPr>
            </a:lvl9pPr>
          </a:lstStyle>
          <a:p>
            <a:fld id="{4883A12F-81C8-A544-A033-D245D0A4BBF8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DF5705F-234C-BFAB-6684-65EAAB8B9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75674" y="6379200"/>
            <a:ext cx="2481749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 kern="800" baseline="0">
                <a:solidFill>
                  <a:schemeClr val="tx1"/>
                </a:solidFill>
                <a:latin typeface="Stabil Grotesk Office" pitchFamily="2" charset="77"/>
              </a:defRPr>
            </a:lvl1pPr>
            <a:lvl2pPr marL="0" algn="r">
              <a:defRPr sz="800">
                <a:latin typeface="Stabil Grotesk Office" pitchFamily="2" charset="77"/>
              </a:defRPr>
            </a:lvl2pPr>
            <a:lvl3pPr marL="0" algn="r">
              <a:defRPr sz="800">
                <a:latin typeface="Stabil Grotesk Office" pitchFamily="2" charset="77"/>
              </a:defRPr>
            </a:lvl3pPr>
            <a:lvl4pPr marL="0" algn="r">
              <a:defRPr sz="800">
                <a:latin typeface="Stabil Grotesk Office" pitchFamily="2" charset="77"/>
              </a:defRPr>
            </a:lvl4pPr>
            <a:lvl5pPr marL="0" algn="r">
              <a:defRPr sz="800">
                <a:latin typeface="Stabil Grotesk Office" pitchFamily="2" charset="77"/>
              </a:defRPr>
            </a:lvl5pPr>
            <a:lvl6pPr marL="0" algn="r">
              <a:defRPr sz="800">
                <a:latin typeface="Stabil Grotesk Office" pitchFamily="2" charset="77"/>
              </a:defRPr>
            </a:lvl6pPr>
            <a:lvl7pPr marL="0" algn="r">
              <a:defRPr sz="800">
                <a:latin typeface="Stabil Grotesk Office" pitchFamily="2" charset="77"/>
              </a:defRPr>
            </a:lvl7pPr>
            <a:lvl8pPr marL="0" algn="r">
              <a:defRPr sz="800">
                <a:latin typeface="Stabil Grotesk Office" pitchFamily="2" charset="77"/>
              </a:defRPr>
            </a:lvl8pPr>
            <a:lvl9pPr marL="0" algn="r">
              <a:defRPr sz="800">
                <a:latin typeface="Stabil Grotesk Office" pitchFamily="2" charset="77"/>
              </a:defRPr>
            </a:lvl9pPr>
          </a:lstStyle>
          <a:p>
            <a:r>
              <a:rPr lang="fi-FI"/>
              <a:t>Eerikkilä Sport &amp; Outdoor Resort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1164B3BE-05CF-924B-730C-4F7426AAC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280" y="356400"/>
            <a:ext cx="2484633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 kern="800" baseline="0">
                <a:solidFill>
                  <a:schemeClr val="tx1"/>
                </a:solidFill>
                <a:latin typeface="Stabil Grotesk Office" pitchFamily="2" charset="77"/>
              </a:defRPr>
            </a:lvl1pPr>
            <a:lvl2pPr marL="0">
              <a:defRPr sz="800">
                <a:latin typeface="Stabil Grotesk Office" pitchFamily="2" charset="77"/>
              </a:defRPr>
            </a:lvl2pPr>
            <a:lvl3pPr marL="0">
              <a:defRPr sz="800">
                <a:latin typeface="Stabil Grotesk Office" pitchFamily="2" charset="77"/>
              </a:defRPr>
            </a:lvl3pPr>
            <a:lvl4pPr marL="0">
              <a:defRPr sz="800">
                <a:latin typeface="Stabil Grotesk Office" pitchFamily="2" charset="77"/>
              </a:defRPr>
            </a:lvl4pPr>
            <a:lvl5pPr marL="0">
              <a:defRPr sz="800">
                <a:latin typeface="Stabil Grotesk Office" pitchFamily="2" charset="77"/>
              </a:defRPr>
            </a:lvl5pPr>
            <a:lvl6pPr marL="0">
              <a:defRPr sz="800">
                <a:latin typeface="Stabil Grotesk Office" pitchFamily="2" charset="77"/>
              </a:defRPr>
            </a:lvl6pPr>
            <a:lvl7pPr marL="0">
              <a:defRPr sz="800">
                <a:latin typeface="Stabil Grotesk Office" pitchFamily="2" charset="77"/>
              </a:defRPr>
            </a:lvl7pPr>
            <a:lvl8pPr marL="0">
              <a:defRPr sz="800">
                <a:latin typeface="Stabil Grotesk Office" pitchFamily="2" charset="77"/>
              </a:defRPr>
            </a:lvl8pPr>
            <a:lvl9pPr marL="0">
              <a:defRPr sz="800">
                <a:latin typeface="Stabil Grotesk Office" pitchFamily="2" charset="77"/>
              </a:defRPr>
            </a:lvl9pPr>
          </a:lstStyle>
          <a:p>
            <a:fld id="{AB273859-23B0-EB45-95E7-8E8EB81048EC}" type="datetime1">
              <a:rPr lang="en-FI"/>
              <a:pPr/>
              <a:t>06/09/2026</a:t>
            </a:fld>
            <a:endParaRPr lang="en-FI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E1BDE6A5-8832-85C2-2F95-4EE428CF7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928" y="2284056"/>
            <a:ext cx="10686144" cy="38164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E95C4ED-62E4-249E-E91E-8F944CE68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27" y="757463"/>
            <a:ext cx="10686145" cy="114494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7" name="Kuva 6" descr="Kuva, joka sisältää kohteen symboli, tunnus, logo, Tavaramerkki&#10;&#10;Kuvaus luotu automaattisesti">
            <a:extLst>
              <a:ext uri="{FF2B5EF4-FFF2-40B4-BE49-F238E27FC236}">
                <a16:creationId xmlns:a16="http://schemas.microsoft.com/office/drawing/2014/main" id="{2497130D-0FAD-92A0-A5B1-39EFD0C3A25C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266470" y="5805264"/>
            <a:ext cx="716962" cy="855092"/>
          </a:xfrm>
          <a:prstGeom prst="rect">
            <a:avLst/>
          </a:prstGeom>
        </p:spPr>
      </p:pic>
      <p:sp>
        <p:nvSpPr>
          <p:cNvPr id="8" name="Eerikkila_E-logo_Blue-White_RGB">
            <a:extLst>
              <a:ext uri="{FF2B5EF4-FFF2-40B4-BE49-F238E27FC236}">
                <a16:creationId xmlns:a16="http://schemas.microsoft.com/office/drawing/2014/main" id="{3C5B8D5C-BE98-2CDB-402E-E3238E00BBE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338548" y="279442"/>
            <a:ext cx="579600" cy="57960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800" baseline="0">
                <a:noFill/>
                <a:latin typeface="Stabil Grotesk Office" pitchFamily="2" charset="77"/>
                <a:ea typeface="+mn-ea"/>
                <a:cs typeface="+mn-cs"/>
              </a:defRPr>
            </a:lvl5pPr>
            <a:lvl6pPr marL="2571750" indent="-285750" algn="l" defTabSz="914400" rtl="0" eaLnBrk="1" latinLnBrk="0" hangingPunct="1">
              <a:lnSpc>
                <a:spcPct val="130000"/>
              </a:lnSpc>
              <a:spcBef>
                <a:spcPts val="1098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tabil Grotesk Office" pitchFamily="2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30000"/>
              </a:lnSpc>
              <a:spcBef>
                <a:spcPts val="1098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30000"/>
              </a:lnSpc>
              <a:spcBef>
                <a:spcPts val="1098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30000"/>
              </a:lnSpc>
              <a:spcBef>
                <a:spcPts val="1098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44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7" r:id="rId2"/>
    <p:sldLayoutId id="2147483734" r:id="rId3"/>
    <p:sldLayoutId id="2147483729" r:id="rId4"/>
    <p:sldLayoutId id="2147483731" r:id="rId5"/>
    <p:sldLayoutId id="2147483730" r:id="rId6"/>
    <p:sldLayoutId id="2147483733" r:id="rId7"/>
    <p:sldLayoutId id="2147483726" r:id="rId8"/>
    <p:sldLayoutId id="2147483728" r:id="rId9"/>
    <p:sldLayoutId id="2147483703" r:id="rId10"/>
    <p:sldLayoutId id="2147483718" r:id="rId11"/>
    <p:sldLayoutId id="2147483715" r:id="rId12"/>
    <p:sldLayoutId id="2147483719" r:id="rId13"/>
    <p:sldLayoutId id="2147483737" r:id="rId14"/>
    <p:sldLayoutId id="2147483738" r:id="rId15"/>
    <p:sldLayoutId id="2147483739" r:id="rId16"/>
    <p:sldLayoutId id="2147483740" r:id="rId17"/>
    <p:sldLayoutId id="2147483694" r:id="rId18"/>
    <p:sldLayoutId id="2147483688" r:id="rId19"/>
    <p:sldLayoutId id="2147483693" r:id="rId20"/>
    <p:sldLayoutId id="2147483695" r:id="rId21"/>
    <p:sldLayoutId id="2147483697" r:id="rId22"/>
    <p:sldLayoutId id="2147483699" r:id="rId23"/>
    <p:sldLayoutId id="2147483700" r:id="rId24"/>
    <p:sldLayoutId id="2147483696" r:id="rId25"/>
    <p:sldLayoutId id="2147483741" r:id="rId26"/>
    <p:sldLayoutId id="2147483742" r:id="rId27"/>
    <p:sldLayoutId id="2147483743" r:id="rId28"/>
    <p:sldLayoutId id="214748374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22" r:id="rId39"/>
    <p:sldLayoutId id="2147483714" r:id="rId40"/>
    <p:sldLayoutId id="2147483723" r:id="rId41"/>
    <p:sldLayoutId id="2147483716" r:id="rId42"/>
    <p:sldLayoutId id="2147483724" r:id="rId43"/>
    <p:sldLayoutId id="2147483725" r:id="rId44"/>
    <p:sldLayoutId id="2147483745" r:id="rId45"/>
    <p:sldLayoutId id="2147483746" r:id="rId46"/>
    <p:sldLayoutId id="2147483702" r:id="rId47"/>
    <p:sldLayoutId id="2147483704" r:id="rId48"/>
    <p:sldLayoutId id="2147483721" r:id="rId49"/>
    <p:sldLayoutId id="2147483701" r:id="rId50"/>
    <p:sldLayoutId id="2147483735" r:id="rId51"/>
    <p:sldLayoutId id="2147483793" r:id="rId52"/>
    <p:sldLayoutId id="2147483795" r:id="rId53"/>
  </p:sldLayoutIdLst>
  <p:hf hdr="0" ftr="0" dt="0"/>
  <p:txStyles>
    <p:titleStyle>
      <a:lvl1pPr algn="l" defTabSz="914400" rtl="0" eaLnBrk="1" latinLnBrk="0" hangingPunct="1">
        <a:lnSpc>
          <a:spcPct val="117000"/>
        </a:lnSpc>
        <a:spcBef>
          <a:spcPct val="0"/>
        </a:spcBef>
        <a:buNone/>
        <a:defRPr sz="2800" kern="800" cap="none" baseline="0">
          <a:solidFill>
            <a:schemeClr val="tx2"/>
          </a:solidFill>
          <a:latin typeface="Labil Grotesk Office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800" baseline="0">
          <a:solidFill>
            <a:schemeClr val="tx1"/>
          </a:solidFill>
          <a:latin typeface="Stabil Grotesk Offic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800" baseline="0">
          <a:solidFill>
            <a:schemeClr val="tx1"/>
          </a:solidFill>
          <a:latin typeface="Stabil Grotesk Offic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800" baseline="0">
          <a:solidFill>
            <a:schemeClr val="tx1"/>
          </a:solidFill>
          <a:latin typeface="Stabil Grotesk Offic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800" baseline="0">
          <a:solidFill>
            <a:schemeClr val="tx1"/>
          </a:solidFill>
          <a:latin typeface="Stabil Grotesk Offic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800" baseline="0">
          <a:solidFill>
            <a:schemeClr val="tx1"/>
          </a:solidFill>
          <a:latin typeface="Stabil Grotesk Office" pitchFamily="2" charset="77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tabil Grotesk Office" pitchFamily="2" charset="77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30000"/>
        </a:lnSpc>
        <a:spcBef>
          <a:spcPts val="10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74" userDrawn="1">
          <p15:clr>
            <a:srgbClr val="A4A3A4"/>
          </p15:clr>
        </p15:guide>
        <p15:guide id="6" pos="3600" userDrawn="1">
          <p15:clr>
            <a:srgbClr val="A4A3A4"/>
          </p15:clr>
        </p15:guide>
        <p15:guide id="7" pos="4080" userDrawn="1">
          <p15:clr>
            <a:srgbClr val="A4A3A4"/>
          </p15:clr>
        </p15:guide>
        <p15:guide id="12" pos="7206" userDrawn="1">
          <p15:clr>
            <a:srgbClr val="A4A3A4"/>
          </p15:clr>
        </p15:guide>
        <p15:guide id="13" pos="1799" userDrawn="1">
          <p15:clr>
            <a:srgbClr val="5ACBF0"/>
          </p15:clr>
        </p15:guide>
        <p15:guide id="14" pos="2278" userDrawn="1">
          <p15:clr>
            <a:srgbClr val="5ACBF0"/>
          </p15:clr>
        </p15:guide>
        <p15:guide id="15" pos="5402" userDrawn="1">
          <p15:clr>
            <a:srgbClr val="5ACBF0"/>
          </p15:clr>
        </p15:guide>
        <p15:guide id="16" pos="5881" userDrawn="1">
          <p15:clr>
            <a:srgbClr val="5ACBF0"/>
          </p15:clr>
        </p15:guide>
        <p15:guide id="17" pos="1378" userDrawn="1">
          <p15:clr>
            <a:srgbClr val="FDE53C"/>
          </p15:clr>
        </p15:guide>
        <p15:guide id="18" pos="6303" userDrawn="1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EBCD0A9A-3290-4991-B12C-E8E6E73222E4}"/>
              </a:ext>
            </a:extLst>
          </p:cNvPr>
          <p:cNvSpPr/>
          <p:nvPr userDrawn="1"/>
        </p:nvSpPr>
        <p:spPr>
          <a:xfrm>
            <a:off x="0" y="0"/>
            <a:ext cx="12192000" cy="6559420"/>
          </a:xfrm>
          <a:prstGeom prst="rect">
            <a:avLst/>
          </a:prstGeom>
          <a:solidFill>
            <a:srgbClr val="224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teksti, merkki, clipart-kuva&#10;&#10;Kuvaus luotu automaattisesti">
            <a:extLst>
              <a:ext uri="{FF2B5EF4-FFF2-40B4-BE49-F238E27FC236}">
                <a16:creationId xmlns:a16="http://schemas.microsoft.com/office/drawing/2014/main" id="{2232D2F2-00C3-4555-8D1E-A047228D3F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3434" y="6046688"/>
            <a:ext cx="339538" cy="44802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BE5A0E9-D38A-41BD-BDCC-5C18C934DE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28" y="6046688"/>
            <a:ext cx="449425" cy="4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9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D1027B-0078-E14B-BCFB-AC24DDE3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89025"/>
            <a:ext cx="10080625" cy="90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26A968-141E-8648-9149-A786BD9D3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168525"/>
            <a:ext cx="10080625" cy="4008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3801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150">
          <a:solidFill>
            <a:schemeClr val="tx1"/>
          </a:solidFill>
          <a:latin typeface="Trebuchet MS" panose="020B070302020209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00" baseline="0">
          <a:solidFill>
            <a:schemeClr val="tx1"/>
          </a:solidFill>
          <a:latin typeface="Trebuchet MS" panose="020B070302020209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00" baseline="0">
          <a:solidFill>
            <a:schemeClr val="tx1"/>
          </a:solidFill>
          <a:latin typeface="Trebuchet MS" panose="020B070302020209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00" baseline="0">
          <a:solidFill>
            <a:schemeClr val="tx1"/>
          </a:solidFill>
          <a:latin typeface="Trebuchet MS" panose="020B070302020209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00" baseline="0">
          <a:solidFill>
            <a:schemeClr val="tx1"/>
          </a:solidFill>
          <a:latin typeface="Trebuchet MS" panose="020B070302020209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00" baseline="0">
          <a:solidFill>
            <a:schemeClr val="tx1"/>
          </a:solidFill>
          <a:latin typeface="Trebuchet MS" panose="020B070302020209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pos="665">
          <p15:clr>
            <a:srgbClr val="F26B43"/>
          </p15:clr>
        </p15:guide>
        <p15:guide id="6" pos="7015">
          <p15:clr>
            <a:srgbClr val="F26B43"/>
          </p15:clr>
        </p15:guide>
        <p15:guide id="7" orient="horz" pos="414">
          <p15:clr>
            <a:srgbClr val="F26B43"/>
          </p15:clr>
        </p15:guide>
        <p15:guide id="8" orient="horz" pos="686">
          <p15:clr>
            <a:srgbClr val="F26B43"/>
          </p15:clr>
        </p15:guide>
        <p15:guide id="9" orient="horz" pos="1253">
          <p15:clr>
            <a:srgbClr val="F26B43"/>
          </p15:clr>
        </p15:guide>
        <p15:guide id="10" orient="horz" pos="1366">
          <p15:clr>
            <a:srgbClr val="F26B43"/>
          </p15:clr>
        </p15:guide>
        <p15:guide id="11" orient="horz" pos="3906">
          <p15:clr>
            <a:srgbClr val="F26B43"/>
          </p15:clr>
        </p15:guide>
        <p15:guide id="12" orient="horz" pos="363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8F24D7D0-FAC7-4911-8840-B1FCEFEEE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Sisällön paikkamerkki 4">
            <a:extLst>
              <a:ext uri="{FF2B5EF4-FFF2-40B4-BE49-F238E27FC236}">
                <a16:creationId xmlns:a16="http://schemas.microsoft.com/office/drawing/2014/main" id="{0A7A5B04-96B6-4017-9F11-79CFA161D0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28" y="6029667"/>
            <a:ext cx="465050" cy="465050"/>
          </a:xfrm>
          <a:prstGeom prst="rect">
            <a:avLst/>
          </a:prstGeom>
        </p:spPr>
      </p:pic>
      <p:pic>
        <p:nvPicPr>
          <p:cNvPr id="20" name="Kuva 19" descr="Kuva, joka sisältää kohteen teksti, merkki, clipart-kuva&#10;&#10;Kuvaus luotu automaattisesti">
            <a:extLst>
              <a:ext uri="{FF2B5EF4-FFF2-40B4-BE49-F238E27FC236}">
                <a16:creationId xmlns:a16="http://schemas.microsoft.com/office/drawing/2014/main" id="{E2B52767-CF3C-49C3-920D-742A796E1E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3434" y="6046688"/>
            <a:ext cx="339538" cy="4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0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B8A7B88-F86C-0A31-A6FF-B3D1BB6F35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>
                <a:latin typeface="Stabil Grotesk Office"/>
              </a:rPr>
              <a:t>6/2026</a:t>
            </a: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F9F454F5-B679-4F08-11C4-614E4A658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Labil Grotesk Office"/>
              </a:rPr>
              <a:t>Huuhkaja- ja </a:t>
            </a:r>
            <a:r>
              <a:rPr lang="fi-FI" dirty="0" err="1">
                <a:latin typeface="Labil Grotesk Office"/>
              </a:rPr>
              <a:t>Helmaripolku</a:t>
            </a:r>
            <a:r>
              <a:rPr lang="fi-FI" dirty="0">
                <a:latin typeface="Labil Grotesk Office"/>
              </a:rPr>
              <a:t> </a:t>
            </a:r>
            <a:br>
              <a:rPr lang="fi-FI" dirty="0">
                <a:latin typeface="Labil Grotesk Office"/>
              </a:rPr>
            </a:br>
            <a:r>
              <a:rPr lang="fi-FI" dirty="0">
                <a:latin typeface="Labil Grotesk Office"/>
              </a:rPr>
              <a:t>2027-2028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5568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3DF91F1-FE43-7485-BC0F-DFA1951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3A12F-81C8-A544-A033-D245D0A4BBF8}" type="slidenum">
              <a:rPr lang="en-FI" smtClean="0"/>
              <a:pPr/>
              <a:t>10</a:t>
            </a:fld>
            <a:endParaRPr lang="en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284672E-1B35-2571-7C80-3681B9EF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2508800"/>
            <a:ext cx="10687049" cy="1526590"/>
          </a:xfrm>
        </p:spPr>
        <p:txBody>
          <a:bodyPr/>
          <a:lstStyle/>
          <a:p>
            <a:r>
              <a:rPr lang="fi-FI" dirty="0"/>
              <a:t>Huuhkaja- ja </a:t>
            </a:r>
            <a:r>
              <a:rPr lang="fi-FI" dirty="0" err="1"/>
              <a:t>Helmaripolku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T3 sekä T4-T5 haku- ja valintakriteerit</a:t>
            </a:r>
          </a:p>
        </p:txBody>
      </p:sp>
    </p:spTree>
    <p:extLst>
      <p:ext uri="{BB962C8B-B14F-4D97-AF65-F5344CB8AC3E}">
        <p14:creationId xmlns:p14="http://schemas.microsoft.com/office/powerpoint/2010/main" val="407215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1D2217FA-A576-40A3-BAA2-D47810FC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80" y="91583"/>
            <a:ext cx="10080625" cy="900114"/>
          </a:xfrm>
        </p:spPr>
        <p:txBody>
          <a:bodyPr lIns="91440" tIns="45720" rIns="91440" bIns="45720" anchor="t"/>
          <a:lstStyle/>
          <a:p>
            <a:r>
              <a:rPr lang="fi-FI" dirty="0">
                <a:latin typeface="Trebuchet MS"/>
              </a:rPr>
              <a:t>Haku- ja valintaprosessi</a:t>
            </a:r>
            <a:br>
              <a:rPr lang="fi-FI" dirty="0">
                <a:latin typeface="Trebuchet MS"/>
              </a:rPr>
            </a:br>
            <a:r>
              <a:rPr lang="fi-FI" sz="2800" dirty="0">
                <a:latin typeface="Trebuchet MS"/>
              </a:rPr>
              <a:t>T3-T5 | 12-15 –v. | 2027-2028</a:t>
            </a:r>
            <a:endParaRPr lang="en-US" sz="2800" dirty="0"/>
          </a:p>
        </p:txBody>
      </p:sp>
      <p:graphicFrame>
        <p:nvGraphicFramePr>
          <p:cNvPr id="2" name="Kaaviokuva 1">
            <a:extLst>
              <a:ext uri="{FF2B5EF4-FFF2-40B4-BE49-F238E27FC236}">
                <a16:creationId xmlns:a16="http://schemas.microsoft.com/office/drawing/2014/main" id="{A33095D4-A6AC-AAF5-228A-89D593D25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2861"/>
              </p:ext>
            </p:extLst>
          </p:nvPr>
        </p:nvGraphicFramePr>
        <p:xfrm>
          <a:off x="1400356" y="1707590"/>
          <a:ext cx="9845040" cy="4956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BE7C676F-57E9-4729-3075-706A7BCBC9FA}"/>
              </a:ext>
            </a:extLst>
          </p:cNvPr>
          <p:cNvSpPr txBox="1"/>
          <p:nvPr/>
        </p:nvSpPr>
        <p:spPr>
          <a:xfrm>
            <a:off x="3130789" y="4688821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20.4.–17.5.2026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3D2FF5B-D694-BE2F-6355-C2B92C3A0CB3}"/>
              </a:ext>
            </a:extLst>
          </p:cNvPr>
          <p:cNvSpPr txBox="1"/>
          <p:nvPr/>
        </p:nvSpPr>
        <p:spPr>
          <a:xfrm>
            <a:off x="1153710" y="4688821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20.4.2026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04E838A-3680-B59D-A987-3E1925C246B2}"/>
              </a:ext>
            </a:extLst>
          </p:cNvPr>
          <p:cNvSpPr txBox="1"/>
          <p:nvPr/>
        </p:nvSpPr>
        <p:spPr>
          <a:xfrm>
            <a:off x="5094228" y="4688821"/>
            <a:ext cx="23368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8.6.2026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9F55CEF-5EDC-E7D5-93E5-048BD58A39C0}"/>
              </a:ext>
            </a:extLst>
          </p:cNvPr>
          <p:cNvSpPr txBox="1"/>
          <p:nvPr/>
        </p:nvSpPr>
        <p:spPr>
          <a:xfrm>
            <a:off x="8774241" y="4667983"/>
            <a:ext cx="23368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30.6.2026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0A94AB-54CB-9E75-D2E2-ABEB0DF4269A}"/>
              </a:ext>
            </a:extLst>
          </p:cNvPr>
          <p:cNvSpPr txBox="1"/>
          <p:nvPr/>
        </p:nvSpPr>
        <p:spPr>
          <a:xfrm>
            <a:off x="1374478" y="1174876"/>
            <a:ext cx="1038539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T4-T5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toimintaan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valitaan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yhteensä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pojissa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tytöissä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16 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seuraa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Seuratukimallin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korien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 ja 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seurat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Täydennyshaussa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rebuchet MS" panose="020B0603020202020204"/>
              </a:rPr>
              <a:t>neljä</a:t>
            </a:r>
            <a:r>
              <a:rPr lang="en-US" sz="2000" b="1" dirty="0">
                <a:solidFill>
                  <a:prstClr val="black"/>
                </a:solidFill>
                <a:latin typeface="Trebuchet MS" panose="020B0603020202020204"/>
              </a:rPr>
              <a:t> (4)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paikkaa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poikiin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neljä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(4) 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paikkaa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tyttöihin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toimintaan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valitaan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yhteensä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20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seuraa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toiminta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koskee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sekä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poikia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että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tyttöjä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Seuratukimallin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3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seurat</a:t>
            </a:r>
            <a:r>
              <a:rPr lang="en-US" sz="2000" b="1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>
                <a:solidFill>
                  <a:prstClr val="black"/>
                </a:solidFill>
                <a:latin typeface="Trebuchet MS" panose="020B0603020202020204"/>
              </a:rPr>
              <a:t>(</a:t>
            </a:r>
            <a:r>
              <a:rPr lang="en-US" sz="2000" err="1">
                <a:solidFill>
                  <a:prstClr val="black"/>
                </a:solidFill>
                <a:latin typeface="Trebuchet MS" panose="020B0603020202020204"/>
              </a:rPr>
              <a:t>elleivät</a:t>
            </a:r>
            <a:r>
              <a:rPr lang="en-US" sz="200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err="1">
                <a:solidFill>
                  <a:prstClr val="black"/>
                </a:solidFill>
                <a:latin typeface="Trebuchet MS" panose="020B0603020202020204"/>
              </a:rPr>
              <a:t>hae</a:t>
            </a:r>
            <a:r>
              <a:rPr lang="en-US" sz="2000">
                <a:solidFill>
                  <a:prstClr val="black"/>
                </a:solidFill>
                <a:latin typeface="Trebuchet MS" panose="020B0603020202020204"/>
              </a:rPr>
              <a:t> ja tule </a:t>
            </a:r>
            <a:r>
              <a:rPr lang="en-US" sz="2000" err="1">
                <a:solidFill>
                  <a:prstClr val="black"/>
                </a:solidFill>
                <a:latin typeface="Trebuchet MS" panose="020B0603020202020204"/>
              </a:rPr>
              <a:t>valituksi</a:t>
            </a:r>
            <a:r>
              <a:rPr lang="en-US" sz="2000">
                <a:solidFill>
                  <a:prstClr val="black"/>
                </a:solidFill>
                <a:latin typeface="Trebuchet MS" panose="020B0603020202020204"/>
              </a:rPr>
              <a:t> T4-T5 </a:t>
            </a:r>
            <a:r>
              <a:rPr lang="en-US" sz="2000" err="1">
                <a:solidFill>
                  <a:prstClr val="black"/>
                </a:solidFill>
                <a:latin typeface="Trebuchet MS" panose="020B0603020202020204"/>
              </a:rPr>
              <a:t>toimintaan</a:t>
            </a:r>
            <a:r>
              <a:rPr lang="en-US" sz="2000">
                <a:solidFill>
                  <a:prstClr val="black"/>
                </a:solidFill>
                <a:latin typeface="Trebuchet MS" panose="020B0603020202020204"/>
              </a:rPr>
              <a:t>)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Täydennyshaussa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vähintään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yksi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(1) </a:t>
            </a:r>
            <a:r>
              <a:rPr lang="en-US" sz="2000" b="1" err="1">
                <a:solidFill>
                  <a:prstClr val="black"/>
                </a:solidFill>
                <a:latin typeface="Trebuchet MS" panose="020B0603020202020204"/>
              </a:rPr>
              <a:t>p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aikka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jos</a:t>
            </a:r>
            <a:r>
              <a:rPr lang="en-US" sz="2000" b="1">
                <a:solidFill>
                  <a:prstClr val="black"/>
                </a:solidFill>
                <a:latin typeface="Trebuchet MS" panose="020B0603020202020204"/>
              </a:rPr>
              <a:t> T3 </a:t>
            </a:r>
            <a:r>
              <a:rPr lang="en-US" sz="2000" b="1" err="1">
                <a:solidFill>
                  <a:prstClr val="black"/>
                </a:solidFill>
                <a:latin typeface="Trebuchet MS" panose="020B0603020202020204"/>
              </a:rPr>
              <a:t>seuroja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hakee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sekä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pääse</a:t>
            </a:r>
            <a:r>
              <a:rPr lang="en-US" sz="2000" b="1" err="1">
                <a:solidFill>
                  <a:prstClr val="black"/>
                </a:solidFill>
                <a:latin typeface="Trebuchet MS" panose="020B0603020202020204"/>
              </a:rPr>
              <a:t>e</a:t>
            </a:r>
            <a:r>
              <a:rPr lang="en-US" sz="2000" b="1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rebuchet MS" panose="020B0603020202020204"/>
              </a:rPr>
              <a:t>kehitysohjelmaan</a:t>
            </a:r>
            <a:r>
              <a:rPr lang="en-US" sz="2000" b="1" dirty="0">
                <a:solidFill>
                  <a:prstClr val="black"/>
                </a:solidFill>
                <a:latin typeface="Trebuchet MS" panose="020B0603020202020204"/>
              </a:rPr>
              <a:t> T4-T5 </a:t>
            </a:r>
            <a:r>
              <a:rPr lang="en-US" sz="2000" b="1" dirty="0" err="1">
                <a:solidFill>
                  <a:prstClr val="black"/>
                </a:solidFill>
                <a:latin typeface="Trebuchet MS" panose="020B0603020202020204"/>
              </a:rPr>
              <a:t>täytetään</a:t>
            </a:r>
            <a:r>
              <a:rPr lang="en-US" sz="2000" b="1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rebuchet MS" panose="020B0603020202020204"/>
              </a:rPr>
              <a:t>vapautuvat</a:t>
            </a:r>
            <a:r>
              <a:rPr lang="en-US" sz="2000" b="1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rebuchet MS" panose="020B0603020202020204"/>
              </a:rPr>
              <a:t>paikat</a:t>
            </a:r>
            <a:r>
              <a:rPr lang="en-US" sz="2000" b="1" dirty="0">
                <a:solidFill>
                  <a:prstClr val="black"/>
                </a:solidFill>
                <a:latin typeface="Trebuchet MS" panose="020B0603020202020204"/>
              </a:rPr>
              <a:t> T3 </a:t>
            </a:r>
            <a:r>
              <a:rPr lang="en-US" sz="2000" b="1" dirty="0" err="1">
                <a:solidFill>
                  <a:prstClr val="black"/>
                </a:solidFill>
                <a:latin typeface="Trebuchet MS" panose="020B0603020202020204"/>
              </a:rPr>
              <a:t>kehitysohjelmaan</a:t>
            </a:r>
            <a:r>
              <a:rPr lang="en-US" sz="2000" b="1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35E71B-66AE-E28D-F3EF-3708833551C6}"/>
              </a:ext>
            </a:extLst>
          </p:cNvPr>
          <p:cNvSpPr txBox="1"/>
          <p:nvPr/>
        </p:nvSpPr>
        <p:spPr>
          <a:xfrm>
            <a:off x="3952067" y="1175288"/>
            <a:ext cx="77491" cy="348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F1DD433-D989-C27A-2D8C-BA20FD943A19}"/>
              </a:ext>
            </a:extLst>
          </p:cNvPr>
          <p:cNvSpPr txBox="1"/>
          <p:nvPr/>
        </p:nvSpPr>
        <p:spPr>
          <a:xfrm>
            <a:off x="946604" y="5326847"/>
            <a:ext cx="1124539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EF95D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*Kaikkia seuratukea saavia seuroja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EF95D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edellytetään osallistumaan Huuhkaja- ja Helmaripolkuun 2027-2028</a:t>
            </a:r>
            <a:endParaRPr lang="fi-FI" sz="1800" b="0" i="0" u="none" strike="noStrike" kern="1200" cap="none" spc="0" normalizeH="0" baseline="0" noProof="0">
              <a:ln>
                <a:noFill/>
              </a:ln>
              <a:solidFill>
                <a:srgbClr val="EF95DD"/>
              </a:solidFill>
              <a:effectLst/>
              <a:uLnTx/>
              <a:uFillTx/>
              <a:latin typeface="Trebuchet MS" panose="020B0603020202020204"/>
            </a:endParaRPr>
          </a:p>
          <a:p>
            <a:pPr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EF95D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*10 –vuotiaiden ja 11-vuotiaiden Huuhkaja- ja Helmaripolkuun toteutetaan 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EF95D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erilline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EF95D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haku</a:t>
            </a:r>
            <a:r>
              <a:rPr lang="fi-FI">
                <a:solidFill>
                  <a:srgbClr val="EF95DD"/>
                </a:solidFill>
                <a:latin typeface="Trebuchet MS" panose="020B0603020202020204"/>
              </a:rPr>
              <a:t> heinä-elokuussa 2026</a:t>
            </a:r>
            <a:endParaRPr lang="fi-FI" sz="1800" b="0" i="0" u="none" strike="noStrike" kern="1200" cap="none" spc="0" normalizeH="0" baseline="0" noProof="0">
              <a:ln>
                <a:noFill/>
              </a:ln>
              <a:solidFill>
                <a:srgbClr val="EF95DD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EF95D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* T1 ja T2 toimintaan on avoin pääsy ja ilmoittautuminen elokuussa 2026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1D0448B-A13C-2C92-9E06-B948D2DEC768}"/>
              </a:ext>
            </a:extLst>
          </p:cNvPr>
          <p:cNvSpPr txBox="1"/>
          <p:nvPr/>
        </p:nvSpPr>
        <p:spPr>
          <a:xfrm>
            <a:off x="6840507" y="4673917"/>
            <a:ext cx="23368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>
                <a:solidFill>
                  <a:prstClr val="black"/>
                </a:solidFill>
                <a:latin typeface="Trebuchet MS" panose="020B0603020202020204"/>
              </a:rPr>
              <a:t>10.6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.–23.6.2026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F218002E-DEB7-A52F-B8B1-B542D667C147}"/>
              </a:ext>
            </a:extLst>
          </p:cNvPr>
          <p:cNvSpPr/>
          <p:nvPr/>
        </p:nvSpPr>
        <p:spPr>
          <a:xfrm>
            <a:off x="7039156" y="3638148"/>
            <a:ext cx="2230066" cy="1434176"/>
          </a:xfrm>
          <a:prstGeom prst="roundRect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4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F17F8-6791-2975-A5C9-4C9C6071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C9D11B3-A8A3-2984-C0C8-41BBC2B9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CD0E6C9-45E0-1974-4A72-6AC97797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HAKUKRITEERIT JA PISTEYTYS</a:t>
            </a:r>
            <a:br>
              <a:rPr lang="fi-FI" dirty="0"/>
            </a:br>
            <a:br>
              <a:rPr lang="fi-FI" dirty="0"/>
            </a:br>
            <a:r>
              <a:rPr lang="fi-FI" dirty="0"/>
              <a:t>Seuratuki</a:t>
            </a:r>
            <a:br>
              <a:rPr lang="fi-FI" dirty="0"/>
            </a:br>
            <a:r>
              <a:rPr lang="fi-FI" dirty="0"/>
              <a:t>Huuhkaja- ja </a:t>
            </a:r>
            <a:r>
              <a:rPr lang="fi-FI" dirty="0" err="1"/>
              <a:t>Helmaripolun</a:t>
            </a:r>
            <a:r>
              <a:rPr lang="fi-FI" dirty="0"/>
              <a:t> täydennyshaku</a:t>
            </a:r>
          </a:p>
        </p:txBody>
      </p:sp>
    </p:spTree>
    <p:extLst>
      <p:ext uri="{BB962C8B-B14F-4D97-AF65-F5344CB8AC3E}">
        <p14:creationId xmlns:p14="http://schemas.microsoft.com/office/powerpoint/2010/main" val="9218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51E0E4D-A048-DEAA-7807-E35D6EC935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3785BB-C9CA-27BD-5563-93D8E766C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4969" y="1442204"/>
            <a:ext cx="9881347" cy="534034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fi-FI" dirty="0">
                <a:latin typeface="Stabil Grotesk Office"/>
              </a:rPr>
              <a:t>Kun seura valitaan seuratuessa korin 1 seuraksi, niin seura on automaattisesti Huuhkaja- ja 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 tason 4-5 12-17-vuotiaiden toiminnassa vuosina 2027-2028 pojissa ja tytöissä.</a:t>
            </a:r>
          </a:p>
          <a:p>
            <a:pPr>
              <a:spcBef>
                <a:spcPts val="400"/>
              </a:spcBef>
            </a:pPr>
            <a:r>
              <a:rPr lang="fi-FI" dirty="0">
                <a:latin typeface="Stabil Grotesk Office"/>
              </a:rPr>
              <a:t>Kun seura valitaan korin 2 seuraksi, niin seura on automaattisesti Huuhkaja- ja 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 tason 4-5 12-15-vuotiaiden toiminnassa vuosina 2027-2028 pojissa ja tytöissä.</a:t>
            </a:r>
            <a:endParaRPr lang="en-US" dirty="0">
              <a:latin typeface="Stabil Grotesk Office"/>
            </a:endParaRPr>
          </a:p>
          <a:p>
            <a:pPr lvl="1">
              <a:spcBef>
                <a:spcPts val="400"/>
              </a:spcBef>
              <a:buFont typeface="Courier New,monospace" panose="020B0604020202020204" pitchFamily="34" charset="0"/>
              <a:buChar char="o"/>
            </a:pPr>
            <a:r>
              <a:rPr lang="fi-FI" dirty="0">
                <a:latin typeface="Stabil Grotesk Office"/>
              </a:rPr>
              <a:t>Huom. seuran ei ole pakko ottaa vastaan mahdollista kansainvälisen tapahtuman paikkaa 17-vuotiaiden kansainväliseen tapahtumaan.</a:t>
            </a:r>
            <a:endParaRPr lang="en-US" dirty="0">
              <a:latin typeface="Stabil Grotesk Office"/>
            </a:endParaRPr>
          </a:p>
          <a:p>
            <a:pPr marL="685800">
              <a:spcBef>
                <a:spcPts val="400"/>
              </a:spcBef>
            </a:pPr>
            <a:r>
              <a:rPr lang="fi-FI" dirty="0">
                <a:latin typeface="Stabil Grotesk Office"/>
              </a:rPr>
              <a:t>Korien 1 ja 2 seurojen myötä täyttyy yhteensä </a:t>
            </a:r>
            <a:r>
              <a:rPr lang="fi-FI">
                <a:latin typeface="Stabil Grotesk Office"/>
              </a:rPr>
              <a:t>12 </a:t>
            </a:r>
            <a:r>
              <a:rPr lang="fi-FI" dirty="0">
                <a:latin typeface="Stabil Grotesk Office"/>
              </a:rPr>
              <a:t>paikkaa Huuhkaja- ja 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 tason 4-5 –toimintaan. </a:t>
            </a:r>
            <a:endParaRPr lang="fi-FI" dirty="0"/>
          </a:p>
          <a:p>
            <a:pPr>
              <a:spcBef>
                <a:spcPts val="400"/>
              </a:spcBef>
            </a:pPr>
            <a:r>
              <a:rPr lang="fi-FI" dirty="0">
                <a:latin typeface="Stabil Grotesk Office"/>
              </a:rPr>
              <a:t>Kun seura valitaan korin 3 seuraksi, niin seura voi halutessaan hakea paikkaa täydennyshaussa Huuhkaja- ja 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 tason 4-5 12-17-vuotiaiden toimintaan. </a:t>
            </a:r>
            <a:endParaRPr lang="fi-FI" dirty="0"/>
          </a:p>
          <a:p>
            <a:pPr lvl="1">
              <a:spcBef>
                <a:spcPts val="400"/>
              </a:spcBef>
              <a:buFont typeface="Courier New" panose="020B0604020202020204" pitchFamily="34" charset="0"/>
              <a:buChar char="o"/>
            </a:pPr>
            <a:r>
              <a:rPr lang="fi-FI" dirty="0">
                <a:latin typeface="Stabil Grotesk Office"/>
              </a:rPr>
              <a:t>Korin 3 seurat osallistuvat automaattisesti vähintään Huuhkaja- ja 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 T3 toimintaan tytöissä ja pojissa. </a:t>
            </a:r>
            <a:endParaRPr lang="en-US" dirty="0">
              <a:latin typeface="Stabil Grotesk Office"/>
            </a:endParaRPr>
          </a:p>
          <a:p>
            <a:pPr lvl="1">
              <a:spcBef>
                <a:spcPts val="400"/>
              </a:spcBef>
              <a:buFont typeface="Courier New" panose="020B0604020202020204" pitchFamily="34" charset="0"/>
              <a:buChar char="o"/>
            </a:pPr>
            <a:endParaRPr lang="fi-FI" dirty="0">
              <a:latin typeface="Stabil Grotesk Office"/>
            </a:endParaRPr>
          </a:p>
          <a:p>
            <a:r>
              <a:rPr lang="fi-FI" dirty="0">
                <a:latin typeface="Stabil Grotesk Office"/>
              </a:rPr>
              <a:t>Huuhkaja- ja 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 T3 toimintaan on yhteensä 20 paikkaa. Jos T3 seura valitaan tason 4-5 toimintaan, niin T3 toimintaan toteutetaan täydennysmenettely. </a:t>
            </a:r>
          </a:p>
          <a:p>
            <a:r>
              <a:rPr lang="fi-FI" dirty="0">
                <a:latin typeface="Stabil Grotesk Office"/>
              </a:rPr>
              <a:t>T1 ja T2 toimintaan on </a:t>
            </a:r>
            <a:r>
              <a:rPr lang="fi-FI">
                <a:latin typeface="Stabil Grotesk Office"/>
              </a:rPr>
              <a:t>erillinen ilmoittautuminen elokuussa 2026</a:t>
            </a:r>
            <a:r>
              <a:rPr lang="fi-FI" dirty="0">
                <a:latin typeface="Stabil Grotesk Office"/>
              </a:rPr>
              <a:t>.</a:t>
            </a:r>
          </a:p>
          <a:p>
            <a:r>
              <a:rPr lang="fi-FI" dirty="0">
                <a:latin typeface="Stabil Grotesk Office"/>
              </a:rPr>
              <a:t>10-11-vuotiaiden toimintaan toteutetaan oma erillinen </a:t>
            </a:r>
            <a:r>
              <a:rPr lang="fi-FI">
                <a:latin typeface="Stabil Grotesk Office"/>
              </a:rPr>
              <a:t>ilmoittautuminen heinä-elokuussa 2026</a:t>
            </a:r>
            <a:r>
              <a:rPr lang="fi-FI" dirty="0">
                <a:latin typeface="Stabil Grotesk Office"/>
              </a:rPr>
              <a:t>.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12F4F19-A29B-0242-F950-2550E271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71" y="376463"/>
            <a:ext cx="8811043" cy="643630"/>
          </a:xfrm>
        </p:spPr>
        <p:txBody>
          <a:bodyPr/>
          <a:lstStyle/>
          <a:p>
            <a:r>
              <a:rPr lang="fi-FI" dirty="0">
                <a:latin typeface="Labil Grotesk Office"/>
              </a:rPr>
              <a:t>Huuhkaja- ja </a:t>
            </a:r>
            <a:r>
              <a:rPr lang="fi-FI" dirty="0" err="1">
                <a:latin typeface="Labil Grotesk Office"/>
              </a:rPr>
              <a:t>Helmaripolku</a:t>
            </a:r>
            <a:r>
              <a:rPr lang="fi-FI" dirty="0">
                <a:latin typeface="Labil Grotesk Office"/>
              </a:rPr>
              <a:t> T4-T5 – Valintakriteerit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6234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F2B246-910A-5348-9992-5BB3958E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94" y="195956"/>
            <a:ext cx="10645776" cy="1030705"/>
          </a:xfrm>
        </p:spPr>
        <p:txBody>
          <a:bodyPr/>
          <a:lstStyle/>
          <a:p>
            <a:r>
              <a:rPr lang="fi-FI" dirty="0">
                <a:latin typeface="Trebuchet MS"/>
              </a:rPr>
              <a:t>Täydennysmenettelyn valintapisteytys Huuhkaja- ja </a:t>
            </a:r>
            <a:r>
              <a:rPr lang="fi-FI" dirty="0" err="1">
                <a:latin typeface="Trebuchet MS"/>
              </a:rPr>
              <a:t>Helmaripolun</a:t>
            </a:r>
            <a:r>
              <a:rPr lang="fi-FI" dirty="0">
                <a:latin typeface="Trebuchet MS"/>
              </a:rPr>
              <a:t> T4-T5 toimintaan 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E71CDC5E-F010-5CFC-3309-4E8EF0C578AF}"/>
              </a:ext>
            </a:extLst>
          </p:cNvPr>
          <p:cNvSpPr/>
          <p:nvPr/>
        </p:nvSpPr>
        <p:spPr>
          <a:xfrm>
            <a:off x="93581" y="1968825"/>
            <a:ext cx="3621063" cy="612726"/>
          </a:xfrm>
          <a:prstGeom prst="rect">
            <a:avLst/>
          </a:prstGeom>
          <a:solidFill>
            <a:srgbClr val="224B90"/>
          </a:solidFill>
          <a:ln>
            <a:solidFill>
              <a:srgbClr val="224B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33 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Laatujärjestelmätaso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700316BF-FEBE-8751-89C7-B5FAB6725A20}"/>
              </a:ext>
            </a:extLst>
          </p:cNvPr>
          <p:cNvSpPr/>
          <p:nvPr/>
        </p:nvSpPr>
        <p:spPr>
          <a:xfrm>
            <a:off x="3975677" y="1968825"/>
            <a:ext cx="3551506" cy="612726"/>
          </a:xfrm>
          <a:prstGeom prst="rect">
            <a:avLst/>
          </a:prstGeom>
          <a:solidFill>
            <a:srgbClr val="224B90"/>
          </a:solidFill>
          <a:ln>
            <a:solidFill>
              <a:srgbClr val="224B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33 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Kasvattajarahat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DF70D92-6E39-0B9F-FD31-F860CE823CA8}"/>
              </a:ext>
            </a:extLst>
          </p:cNvPr>
          <p:cNvSpPr txBox="1"/>
          <p:nvPr/>
        </p:nvSpPr>
        <p:spPr>
          <a:xfrm>
            <a:off x="80015" y="2667520"/>
            <a:ext cx="3631553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31.12.2025 tilanteen mukaan</a:t>
            </a:r>
            <a:br>
              <a:rPr lang="fi-FI" sz="2000">
                <a:solidFill>
                  <a:srgbClr val="000000"/>
                </a:solidFill>
                <a:latin typeface="StabilGroteskOffice"/>
              </a:rPr>
            </a:br>
            <a:endParaRPr lang="fi-FI" sz="2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tabilGroteskOffi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33 p.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Taso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27 p.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Taso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20 p.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Taso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13 p.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Taso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7 p.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Taso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0p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 = Lähtötaso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F17D802-1D40-6145-2011-4849A9BACA35}"/>
              </a:ext>
            </a:extLst>
          </p:cNvPr>
          <p:cNvSpPr txBox="1"/>
          <p:nvPr/>
        </p:nvSpPr>
        <p:spPr>
          <a:xfrm>
            <a:off x="7838961" y="2667520"/>
            <a:ext cx="4271555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Viimeisen kahden kauden (2024-2026 kevät) ajalta lasketaan 13-15 –joukkueiden keskiarvo. Pisteet jaetaan joukkueittain ja kausittain seuraavasti.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33 p. 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Top-3 Liiga E/P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  <a:p>
            <a:pPr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27 p. 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Top-75% Liiga E / TOP-50% </a:t>
            </a:r>
            <a:r>
              <a:rPr lang="fi-FI">
                <a:solidFill>
                  <a:srgbClr val="000000"/>
                </a:solidFill>
                <a:latin typeface="StabilGroteskOffice"/>
              </a:rPr>
              <a:t> 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Liiga P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20 p. 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Liiga E / TOP-75% Liiga P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13 p. 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Top-2 Ykkönen E / Liiga P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7 p. 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Top-4 Ykkönen E / Top-2 Ykkönen P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0 p.</a:t>
            </a:r>
            <a:r>
              <a:rPr kumimoji="0" lang="fi-FI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 = muut sijoitukset</a:t>
            </a:r>
            <a:endParaRPr lang="fi-FI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D408515C-B0B5-2458-F92C-FA3045958A22}"/>
              </a:ext>
            </a:extLst>
          </p:cNvPr>
          <p:cNvSpPr/>
          <p:nvPr/>
        </p:nvSpPr>
        <p:spPr>
          <a:xfrm>
            <a:off x="7890697" y="1968825"/>
            <a:ext cx="4004798" cy="612726"/>
          </a:xfrm>
          <a:prstGeom prst="rect">
            <a:avLst/>
          </a:prstGeom>
          <a:solidFill>
            <a:srgbClr val="224B90"/>
          </a:solidFill>
          <a:ln>
            <a:solidFill>
              <a:srgbClr val="224B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33 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Kilpailullinen menestys 13-15 v.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74018F2-952E-9E47-92FC-F579E35B1010}"/>
              </a:ext>
            </a:extLst>
          </p:cNvPr>
          <p:cNvSpPr txBox="1"/>
          <p:nvPr/>
        </p:nvSpPr>
        <p:spPr>
          <a:xfrm>
            <a:off x="3975677" y="2667520"/>
            <a:ext cx="3551506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Viimeisen viiden vuoden (2021-2025) ajalta lasketaan kasvattajarahojen keskiarvot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GroteskOffic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33 p.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 = Top 5 seurat kasvattajarahoissa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27 p.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Sijat 6-10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20 p.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Sijat 11-15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13 p.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Sijat 15-20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7 p.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= Sijat 20-25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0 p.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GroteskOffice"/>
                <a:ea typeface="+mn-ea"/>
                <a:cs typeface="+mn-cs"/>
              </a:rPr>
              <a:t> = Sija 26 tai huonompi</a:t>
            </a:r>
          </a:p>
        </p:txBody>
      </p:sp>
    </p:spTree>
    <p:extLst>
      <p:ext uri="{BB962C8B-B14F-4D97-AF65-F5344CB8AC3E}">
        <p14:creationId xmlns:p14="http://schemas.microsoft.com/office/powerpoint/2010/main" val="2154339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B9E5-467D-B8BF-35E9-69F13B4D3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EBDA83C-A9B6-B6AC-E85B-40427B1B7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D52BC3-AEE9-9D51-641D-3A4222E6CB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4971" y="2071933"/>
            <a:ext cx="9096342" cy="400106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1600" dirty="0">
                <a:latin typeface="Stabil Grotesk Office"/>
              </a:rPr>
              <a:t>11-15-vuotiaiden </a:t>
            </a:r>
            <a:r>
              <a:rPr lang="en-US" sz="1600" dirty="0" err="1">
                <a:latin typeface="Stabil Grotesk Office"/>
              </a:rPr>
              <a:t>tapahtuman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hinta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Eerikkilässä</a:t>
            </a:r>
            <a:r>
              <a:rPr lang="en-US" sz="1600" dirty="0">
                <a:latin typeface="Stabil Grotesk Office"/>
              </a:rPr>
              <a:t> on 184€ per </a:t>
            </a:r>
            <a:r>
              <a:rPr lang="en-US" sz="1600" dirty="0" err="1">
                <a:latin typeface="Stabil Grotesk Office"/>
              </a:rPr>
              <a:t>henkilö</a:t>
            </a:r>
            <a:r>
              <a:rPr lang="en-US" sz="1600" dirty="0">
                <a:latin typeface="Stabil Grotesk Office"/>
              </a:rPr>
              <a:t> (</a:t>
            </a:r>
            <a:r>
              <a:rPr lang="en-US" sz="1600" dirty="0" err="1">
                <a:latin typeface="Stabil Grotesk Office"/>
              </a:rPr>
              <a:t>sisältäen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täyden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ylläpidon</a:t>
            </a:r>
            <a:r>
              <a:rPr lang="en-US" sz="1600" dirty="0">
                <a:latin typeface="Stabil Grotesk Office"/>
              </a:rPr>
              <a:t>).</a:t>
            </a:r>
          </a:p>
          <a:p>
            <a:pPr lvl="1"/>
            <a:r>
              <a:rPr lang="en-US" sz="1600" dirty="0" err="1">
                <a:latin typeface="Stabil Grotesk Office"/>
              </a:rPr>
              <a:t>Tapahtumien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määrä</a:t>
            </a:r>
            <a:r>
              <a:rPr lang="en-US" sz="1600" dirty="0">
                <a:latin typeface="Stabil Grotesk Office"/>
              </a:rPr>
              <a:t> 2-3 </a:t>
            </a:r>
            <a:r>
              <a:rPr lang="en-US" sz="1600" dirty="0" err="1">
                <a:latin typeface="Stabil Grotesk Office"/>
              </a:rPr>
              <a:t>riippuen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kilpailujärjestelmässä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etenemisestä</a:t>
            </a:r>
            <a:endParaRPr lang="en-US" sz="1600" dirty="0">
              <a:latin typeface="Stabil Grotesk Office"/>
            </a:endParaRPr>
          </a:p>
          <a:p>
            <a:pPr lvl="1"/>
            <a:r>
              <a:rPr lang="en-US" sz="1600" dirty="0" err="1">
                <a:latin typeface="Stabil Grotesk Office"/>
              </a:rPr>
              <a:t>Poikkeuksena</a:t>
            </a:r>
            <a:r>
              <a:rPr lang="en-US" sz="1600" dirty="0">
                <a:latin typeface="Stabil Grotesk Office"/>
              </a:rPr>
              <a:t> 15-vuotiailla </a:t>
            </a:r>
            <a:r>
              <a:rPr lang="en-US" sz="1600" dirty="0" err="1">
                <a:latin typeface="Stabil Grotesk Office"/>
              </a:rPr>
              <a:t>yksi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tapahtuma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keväällä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sekä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syksyllä</a:t>
            </a:r>
            <a:r>
              <a:rPr lang="en-US" sz="1600" dirty="0">
                <a:latin typeface="Stabil Grotesk Office"/>
              </a:rPr>
              <a:t> Kai Pahlman ja Laura </a:t>
            </a:r>
            <a:r>
              <a:rPr lang="en-US" sz="1600" dirty="0" err="1">
                <a:latin typeface="Stabil Grotesk Office"/>
              </a:rPr>
              <a:t>Kalmari</a:t>
            </a:r>
            <a:r>
              <a:rPr lang="en-US" sz="1600" dirty="0">
                <a:latin typeface="Stabil Grotesk Office"/>
              </a:rPr>
              <a:t> SM-</a:t>
            </a:r>
            <a:r>
              <a:rPr lang="en-US" sz="1600" dirty="0" err="1">
                <a:latin typeface="Stabil Grotesk Office"/>
              </a:rPr>
              <a:t>lopputurnaukset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sinne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pääsevillä</a:t>
            </a:r>
            <a:r>
              <a:rPr lang="en-US" sz="1600" dirty="0">
                <a:latin typeface="Stabil Grotesk Office"/>
              </a:rPr>
              <a:t>.</a:t>
            </a:r>
          </a:p>
          <a:p>
            <a:r>
              <a:rPr lang="en-US" sz="1600" dirty="0">
                <a:latin typeface="Stabil Grotesk Office"/>
              </a:rPr>
              <a:t>10-vuotiaiden </a:t>
            </a:r>
            <a:r>
              <a:rPr lang="en-US" sz="1600" dirty="0" err="1">
                <a:latin typeface="Stabil Grotesk Office"/>
              </a:rPr>
              <a:t>tapahtumien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hinta</a:t>
            </a:r>
            <a:r>
              <a:rPr lang="en-US" sz="1600" dirty="0">
                <a:latin typeface="Stabil Grotesk Office"/>
              </a:rPr>
              <a:t> on 121€ per </a:t>
            </a:r>
            <a:r>
              <a:rPr lang="en-US" sz="1600" dirty="0" err="1">
                <a:latin typeface="Stabil Grotesk Office"/>
              </a:rPr>
              <a:t>henkilö</a:t>
            </a:r>
            <a:endParaRPr lang="en-US" sz="1600" dirty="0">
              <a:latin typeface="Stabil Grotesk Office"/>
            </a:endParaRPr>
          </a:p>
          <a:p>
            <a:pPr marL="457200" lvl="1" indent="0">
              <a:buNone/>
            </a:pPr>
            <a:endParaRPr lang="en-US" sz="1600" dirty="0">
              <a:latin typeface="Stabil Grotesk Office"/>
            </a:endParaRPr>
          </a:p>
          <a:p>
            <a:r>
              <a:rPr lang="en-US" sz="1600" dirty="0">
                <a:latin typeface="Stabil Grotesk Office"/>
              </a:rPr>
              <a:t>T3 ja T4-T5 </a:t>
            </a:r>
            <a:r>
              <a:rPr lang="en-US" sz="1600" dirty="0" err="1">
                <a:latin typeface="Stabil Grotesk Office"/>
              </a:rPr>
              <a:t>tukiprosessin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hinta</a:t>
            </a:r>
            <a:r>
              <a:rPr lang="en-US" sz="1600" dirty="0">
                <a:latin typeface="Stabil Grotesk Office"/>
              </a:rPr>
              <a:t> on 2400€ per </a:t>
            </a:r>
            <a:r>
              <a:rPr lang="en-US" sz="1600" dirty="0" err="1">
                <a:latin typeface="Stabil Grotesk Office"/>
              </a:rPr>
              <a:t>vuosi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riippumatta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siitä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kummassa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tukiprosessissa</a:t>
            </a:r>
            <a:r>
              <a:rPr lang="en-US" sz="1600" dirty="0">
                <a:latin typeface="Stabil Grotesk Office"/>
              </a:rPr>
              <a:t> on </a:t>
            </a:r>
            <a:r>
              <a:rPr lang="en-US" sz="1600" dirty="0" err="1">
                <a:latin typeface="Stabil Grotesk Office"/>
              </a:rPr>
              <a:t>mukana</a:t>
            </a:r>
            <a:r>
              <a:rPr lang="en-US" sz="1600" dirty="0">
                <a:latin typeface="Stabil Grotesk Office"/>
              </a:rPr>
              <a:t> (</a:t>
            </a:r>
            <a:r>
              <a:rPr lang="en-US" sz="1600" dirty="0" err="1">
                <a:latin typeface="Stabil Grotesk Office"/>
              </a:rPr>
              <a:t>seurakohtainen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kertamaksu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kerran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vuodessa</a:t>
            </a:r>
            <a:r>
              <a:rPr lang="en-US" sz="1600" dirty="0">
                <a:latin typeface="Stabil Grotesk Office"/>
              </a:rPr>
              <a:t>). 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2BBB1C01-8B05-4E66-BBA5-D2B3420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71" y="574870"/>
            <a:ext cx="8811043" cy="643630"/>
          </a:xfrm>
        </p:spPr>
        <p:txBody>
          <a:bodyPr/>
          <a:lstStyle/>
          <a:p>
            <a:r>
              <a:rPr lang="fi-FI" dirty="0">
                <a:latin typeface="Labil Grotesk Office"/>
              </a:rPr>
              <a:t>Kustannukset 2027-2028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470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FA167F8-8EBE-8DA4-C172-C22FC08E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Labil Grotesk Office"/>
              </a:rPr>
              <a:t>Erillinen ilmoittautuminen </a:t>
            </a:r>
            <a:br>
              <a:rPr lang="fi-FI" dirty="0">
                <a:latin typeface="Labil Grotesk Office"/>
              </a:rPr>
            </a:br>
            <a:r>
              <a:rPr lang="fi-FI" dirty="0">
                <a:latin typeface="Labil Grotesk Office"/>
              </a:rPr>
              <a:t>10-11-vuotiaiden kehitysohjelmaan </a:t>
            </a:r>
            <a:br>
              <a:rPr lang="fi-FI" dirty="0">
                <a:latin typeface="Labil Grotesk Office"/>
              </a:rPr>
            </a:br>
            <a:r>
              <a:rPr lang="fi-FI" dirty="0">
                <a:latin typeface="Labil Grotesk Office"/>
              </a:rPr>
              <a:t>heinä-elokuussa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724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138B-7C2D-412F-DD01-E1B9F320C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5FFA121-0758-0D67-497E-AF304ED33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39D4A30-2272-4836-ED04-6745F21D1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4971" y="1457864"/>
            <a:ext cx="10545580" cy="5270740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latin typeface="Stabil Grotesk Office"/>
              </a:rPr>
              <a:t>Lasten </a:t>
            </a:r>
            <a:r>
              <a:rPr lang="en-US" sz="1600" dirty="0" err="1">
                <a:latin typeface="Stabil Grotesk Office"/>
              </a:rPr>
              <a:t>valmennuksen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ydinviestien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kautta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toteutettavat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tapahtumat</a:t>
            </a:r>
            <a:r>
              <a:rPr lang="en-US" sz="1600" dirty="0">
                <a:latin typeface="Stabil Grotesk Office"/>
              </a:rPr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latin typeface="Stabil Grotesk Office"/>
              </a:rPr>
              <a:t>10-vuotiaat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Stabil Grotesk Office"/>
              </a:rPr>
              <a:t>Yksi </a:t>
            </a:r>
            <a:r>
              <a:rPr lang="en-US" sz="1600" dirty="0" err="1">
                <a:latin typeface="Stabil Grotesk Office"/>
              </a:rPr>
              <a:t>tapahtuma</a:t>
            </a:r>
            <a:r>
              <a:rPr lang="en-US" sz="1600" dirty="0">
                <a:latin typeface="Stabil Grotesk Office"/>
              </a:rPr>
              <a:t> (</a:t>
            </a:r>
            <a:r>
              <a:rPr lang="en-US" sz="1600" dirty="0" err="1">
                <a:latin typeface="Stabil Grotesk Office"/>
              </a:rPr>
              <a:t>kaksi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päivää</a:t>
            </a:r>
            <a:r>
              <a:rPr lang="en-US" sz="1600" dirty="0">
                <a:latin typeface="Stabil Grotesk Office"/>
              </a:rPr>
              <a:t>, </a:t>
            </a:r>
            <a:r>
              <a:rPr lang="en-US" sz="1600" dirty="0" err="1">
                <a:latin typeface="Stabil Grotesk Office"/>
              </a:rPr>
              <a:t>yksi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yö</a:t>
            </a:r>
            <a:r>
              <a:rPr lang="en-US" sz="1600" dirty="0">
                <a:latin typeface="Stabil Grotesk Office"/>
              </a:rPr>
              <a:t>) </a:t>
            </a:r>
            <a:r>
              <a:rPr lang="en-US" sz="1600" dirty="0" err="1">
                <a:latin typeface="Stabil Grotesk Office"/>
              </a:rPr>
              <a:t>vuodessa</a:t>
            </a:r>
            <a:endParaRPr lang="en-US" sz="1600" dirty="0">
              <a:latin typeface="Stabil Grotesk Office"/>
            </a:endParaRPr>
          </a:p>
          <a:p>
            <a:pPr>
              <a:spcBef>
                <a:spcPts val="600"/>
              </a:spcBef>
            </a:pPr>
            <a:r>
              <a:rPr lang="en-US" sz="1600" dirty="0" err="1">
                <a:latin typeface="Stabil Grotesk Office"/>
              </a:rPr>
              <a:t>Ajankohtana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lähtökohtaisesti</a:t>
            </a:r>
            <a:r>
              <a:rPr lang="en-US" sz="1600" dirty="0">
                <a:latin typeface="Stabil Grotesk Office"/>
              </a:rPr>
              <a:t> </a:t>
            </a:r>
            <a:r>
              <a:rPr lang="en-US" sz="1600" dirty="0" err="1">
                <a:latin typeface="Stabil Grotesk Office"/>
              </a:rPr>
              <a:t>elokuu</a:t>
            </a:r>
            <a:endParaRPr lang="en-US" sz="1600" dirty="0">
              <a:latin typeface="Stabil Grotesk Office"/>
            </a:endParaRPr>
          </a:p>
          <a:p>
            <a:pPr>
              <a:spcBef>
                <a:spcPts val="600"/>
              </a:spcBef>
            </a:pPr>
            <a:r>
              <a:rPr lang="en-US" sz="1600" dirty="0" err="1">
                <a:latin typeface="Stabil Grotesk Office"/>
              </a:rPr>
              <a:t>Tapahtumassa</a:t>
            </a:r>
            <a:r>
              <a:rPr lang="en-US" sz="1600" dirty="0">
                <a:latin typeface="Stabil Grotesk Office"/>
              </a:rPr>
              <a:t> </a:t>
            </a:r>
            <a:r>
              <a:rPr lang="fi-FI" sz="1600" dirty="0">
                <a:latin typeface="Stabil Grotesk Office"/>
              </a:rPr>
              <a:t>toteutetaan ominaisuustestejä, psyko-sosiaalisia kyselyjä ja täydennyskoulutusta valmentajille, valmennuspäälliköille, pelaajille sekä vanhemmille. </a:t>
            </a:r>
          </a:p>
          <a:p>
            <a:pPr lvl="1">
              <a:spcBef>
                <a:spcPts val="600"/>
              </a:spcBef>
            </a:pPr>
            <a:r>
              <a:rPr lang="fi-FI" sz="1600" dirty="0">
                <a:latin typeface="Stabil Grotesk Office"/>
              </a:rPr>
              <a:t>Erilaisia pelimuotoja tapahtuman sisällä (esim. 4v4 ja 7v7)</a:t>
            </a:r>
          </a:p>
          <a:p>
            <a:pPr lvl="1">
              <a:spcBef>
                <a:spcPts val="600"/>
              </a:spcBef>
            </a:pPr>
            <a:r>
              <a:rPr lang="fi-FI" sz="1600" dirty="0">
                <a:latin typeface="Stabil Grotesk Office"/>
              </a:rPr>
              <a:t>Tavoitteena erilaisia ja tasaisia otteluita: Ensimmäisenä päivänä ensimmäiset jaot ja toisena päivänä uudet jaot.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>
              <a:latin typeface="Stabil Grotesk Office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latin typeface="Stabil Grotesk Office"/>
              </a:rPr>
              <a:t>11-vuotiaat</a:t>
            </a:r>
          </a:p>
          <a:p>
            <a:pPr>
              <a:spcBef>
                <a:spcPts val="600"/>
              </a:spcBef>
            </a:pPr>
            <a:r>
              <a:rPr lang="fi-FI" sz="1600" dirty="0">
                <a:latin typeface="Stabil Grotesk Office"/>
              </a:rPr>
              <a:t>Kilpailujärjestelmässä kevään tapahtumassa kahdessa tasaisessa lohkossa ja syksylle ylä- ja alaloppusarjat</a:t>
            </a:r>
          </a:p>
          <a:p>
            <a:pPr>
              <a:spcBef>
                <a:spcPts val="600"/>
              </a:spcBef>
            </a:pPr>
            <a:r>
              <a:rPr lang="fi-FI" sz="1600" dirty="0">
                <a:latin typeface="Stabil Grotesk Office"/>
              </a:rPr>
              <a:t>Vuoden aikana kaksi tapahtumaa Eerikkilässä: Kolme päivää, kaksi yötä.</a:t>
            </a:r>
          </a:p>
          <a:p>
            <a:pPr>
              <a:spcBef>
                <a:spcPts val="600"/>
              </a:spcBef>
            </a:pPr>
            <a:r>
              <a:rPr lang="fi-FI" sz="1600" dirty="0">
                <a:latin typeface="Stabil Grotesk Office"/>
              </a:rPr>
              <a:t>Tapahtumassa toteutetaan ominaisuustestejä, psyko-sosiaalisia kyselyjä ja täydennyskoulutusta valmentajille, valmennuspäälliköille sekä pelaajille.</a:t>
            </a:r>
          </a:p>
          <a:p>
            <a:pPr lvl="1">
              <a:spcBef>
                <a:spcPts val="600"/>
              </a:spcBef>
            </a:pPr>
            <a:r>
              <a:rPr lang="fi-FI" sz="1600" dirty="0">
                <a:latin typeface="Stabil Grotesk Office"/>
              </a:rPr>
              <a:t>Pelimuotona 7v7 erilaisilla kenttäkoilla.</a:t>
            </a:r>
          </a:p>
          <a:p>
            <a:pPr>
              <a:spcBef>
                <a:spcPts val="600"/>
              </a:spcBef>
            </a:pPr>
            <a:endParaRPr lang="fi-FI" sz="1600" dirty="0">
              <a:latin typeface="Stabil Grotesk Office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i-FI" sz="1600" dirty="0">
                <a:latin typeface="Stabil Grotesk Office"/>
              </a:rPr>
              <a:t>Huomiona, että jatketaan yhdessä kehittämistä ja kokeilemista, mutta myös säilytetään vahvuuksia.</a:t>
            </a:r>
            <a:endParaRPr lang="en-US" sz="1600" dirty="0">
              <a:latin typeface="Stabil Grotesk Office"/>
            </a:endParaRPr>
          </a:p>
          <a:p>
            <a:pPr>
              <a:spcBef>
                <a:spcPts val="600"/>
              </a:spcBef>
            </a:pPr>
            <a:endParaRPr lang="en-US" sz="1600" dirty="0">
              <a:latin typeface="Stabil Grotesk Office"/>
            </a:endParaRPr>
          </a:p>
          <a:p>
            <a:pPr>
              <a:spcBef>
                <a:spcPts val="600"/>
              </a:spcBef>
            </a:pPr>
            <a:endParaRPr lang="en-US" sz="1600" dirty="0">
              <a:latin typeface="Stabil Grotesk Office"/>
            </a:endParaRPr>
          </a:p>
          <a:p>
            <a:pPr>
              <a:spcBef>
                <a:spcPts val="600"/>
              </a:spcBef>
            </a:pPr>
            <a:endParaRPr lang="en-US" sz="1600" dirty="0">
              <a:latin typeface="Stabil Grotesk Office"/>
            </a:endParaRPr>
          </a:p>
          <a:p>
            <a:pPr>
              <a:spcBef>
                <a:spcPts val="600"/>
              </a:spcBef>
            </a:pPr>
            <a:endParaRPr lang="en-US" sz="1600" dirty="0">
              <a:latin typeface="Stabil Grotesk Office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591CDBC-6D3B-3CB7-E3E6-1618ED4F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71" y="454105"/>
            <a:ext cx="8811043" cy="643630"/>
          </a:xfrm>
        </p:spPr>
        <p:txBody>
          <a:bodyPr/>
          <a:lstStyle/>
          <a:p>
            <a:r>
              <a:rPr lang="fi-FI" dirty="0">
                <a:latin typeface="Labil Grotesk Office"/>
              </a:rPr>
              <a:t>10-11-vuotiaiden kehitysohjelman lisätietoja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089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5B9D9-B9EF-021E-E7DB-732A03B61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E02BD13D-9948-875E-BAE8-68997A83B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80" y="91583"/>
            <a:ext cx="10080625" cy="900114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fi-FI" dirty="0">
                <a:latin typeface="Trebuchet MS"/>
              </a:rPr>
              <a:t>Ilmoittautuminen</a:t>
            </a:r>
            <a:br>
              <a:rPr lang="fi-FI" dirty="0">
                <a:latin typeface="Trebuchet MS"/>
              </a:rPr>
            </a:br>
            <a:r>
              <a:rPr lang="fi-FI" sz="2800" dirty="0">
                <a:latin typeface="Trebuchet MS"/>
              </a:rPr>
              <a:t>| 10-11 -v. | 2027-2028</a:t>
            </a:r>
            <a:endParaRPr lang="en-US" sz="2800" dirty="0"/>
          </a:p>
        </p:txBody>
      </p:sp>
      <p:graphicFrame>
        <p:nvGraphicFramePr>
          <p:cNvPr id="2" name="Kaaviokuva 1">
            <a:extLst>
              <a:ext uri="{FF2B5EF4-FFF2-40B4-BE49-F238E27FC236}">
                <a16:creationId xmlns:a16="http://schemas.microsoft.com/office/drawing/2014/main" id="{9590F545-A878-55B1-7E1A-B715343EC8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0716761"/>
              </p:ext>
            </p:extLst>
          </p:nvPr>
        </p:nvGraphicFramePr>
        <p:xfrm>
          <a:off x="1400356" y="3209026"/>
          <a:ext cx="9845040" cy="345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iruutu 4">
            <a:extLst>
              <a:ext uri="{FF2B5EF4-FFF2-40B4-BE49-F238E27FC236}">
                <a16:creationId xmlns:a16="http://schemas.microsoft.com/office/drawing/2014/main" id="{BC1EE085-4106-F606-53FB-7FBFBAE4873C}"/>
              </a:ext>
            </a:extLst>
          </p:cNvPr>
          <p:cNvSpPr txBox="1"/>
          <p:nvPr/>
        </p:nvSpPr>
        <p:spPr>
          <a:xfrm>
            <a:off x="3820784" y="5534460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30.6.2026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7131710-8C9D-BCF1-C6F4-B90858DBA0B1}"/>
              </a:ext>
            </a:extLst>
          </p:cNvPr>
          <p:cNvSpPr txBox="1"/>
          <p:nvPr/>
        </p:nvSpPr>
        <p:spPr>
          <a:xfrm>
            <a:off x="1442170" y="5532475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19.3.2026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55885F7-AC96-DF5E-187A-3CCD5C9ACA5E}"/>
              </a:ext>
            </a:extLst>
          </p:cNvPr>
          <p:cNvSpPr txBox="1"/>
          <p:nvPr/>
        </p:nvSpPr>
        <p:spPr>
          <a:xfrm>
            <a:off x="6230335" y="5532475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Heinä-elokuu 2026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56E4C6C-37DC-DF36-5A17-FBDCF147D589}"/>
              </a:ext>
            </a:extLst>
          </p:cNvPr>
          <p:cNvSpPr txBox="1"/>
          <p:nvPr/>
        </p:nvSpPr>
        <p:spPr>
          <a:xfrm>
            <a:off x="1332786" y="1349643"/>
            <a:ext cx="998017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10-11-vuotiaiden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kehitysohjelmaan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on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pojissa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ja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tytöissä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16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paikkaa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.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10-vuotiaiden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tapahtumiin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on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pojissa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16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lisäpaikkaa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ja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tytöissä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kahdeksan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(8).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10-11-vuotiaiden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kehitysohjelmaan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osallistumiseen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viisi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vaihtoehtoa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1.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Molempiin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poikien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ja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tyttöjen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10-11-vuotiaiden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kehitysohjelmaan</a:t>
            </a:r>
            <a:endParaRPr lang="en-US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Poikien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10-11-vuotiaiden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kehitysohjelmaan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3.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Tyttöjen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10-11-vuotiaiden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kehitysohjelmaan</a:t>
            </a:r>
            <a:endParaRPr lang="en-US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4.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Poikien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10-vuotiaiden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tapahtumaan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kerran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rebuchet MS" panose="020B0603020202020204"/>
              </a:rPr>
              <a:t>vuodessa</a:t>
            </a:r>
            <a:endParaRPr lang="en-US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5. 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yttöjen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10-vuotiaiden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tapahtumaan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kerran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vuodessa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6807D65-FF8E-CDC1-E069-B83BFC3481EB}"/>
              </a:ext>
            </a:extLst>
          </p:cNvPr>
          <p:cNvSpPr txBox="1"/>
          <p:nvPr/>
        </p:nvSpPr>
        <p:spPr>
          <a:xfrm>
            <a:off x="3952067" y="1175288"/>
            <a:ext cx="77491" cy="348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089EF71-0CA9-30B5-C91D-E885631851E9}"/>
              </a:ext>
            </a:extLst>
          </p:cNvPr>
          <p:cNvSpPr txBox="1"/>
          <p:nvPr/>
        </p:nvSpPr>
        <p:spPr>
          <a:xfrm>
            <a:off x="8701490" y="5532475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Elokuu 2026</a:t>
            </a:r>
          </a:p>
        </p:txBody>
      </p:sp>
    </p:spTree>
    <p:extLst>
      <p:ext uri="{BB962C8B-B14F-4D97-AF65-F5344CB8AC3E}">
        <p14:creationId xmlns:p14="http://schemas.microsoft.com/office/powerpoint/2010/main" val="31764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BF8FC-472F-D388-DA68-08D5961E5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E0C09A6-96EB-BBB0-8FBB-04DCC8E3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Labil Grotesk Office"/>
              </a:rPr>
              <a:t>Erillinen ilmoittautuminen </a:t>
            </a:r>
            <a:br>
              <a:rPr lang="fi-FI">
                <a:latin typeface="Labil Grotesk Office"/>
              </a:rPr>
            </a:br>
            <a:r>
              <a:rPr lang="fi-FI">
                <a:latin typeface="Labil Grotesk Office"/>
              </a:rPr>
              <a:t>Huuhkaja- ja Helmeripolun T1 ja T2 kehitysohjelmiin elokuussa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777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1D2217FA-A576-40A3-BAA2-D47810FC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56" y="271829"/>
            <a:ext cx="10080625" cy="754818"/>
          </a:xfrm>
        </p:spPr>
        <p:txBody>
          <a:bodyPr>
            <a:normAutofit/>
          </a:bodyPr>
          <a:lstStyle/>
          <a:p>
            <a:r>
              <a:rPr lang="fi-FI" sz="3600"/>
              <a:t>Mikä on Huuhkaja- ja </a:t>
            </a:r>
            <a:r>
              <a:rPr lang="fi-FI" sz="3600" err="1"/>
              <a:t>Helmaripolku</a:t>
            </a:r>
            <a:r>
              <a:rPr lang="fi-FI" sz="3600"/>
              <a:t>? 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997031E8-6842-44E7-BAC7-863FEB58EF24}"/>
              </a:ext>
            </a:extLst>
          </p:cNvPr>
          <p:cNvSpPr txBox="1">
            <a:spLocks/>
          </p:cNvSpPr>
          <p:nvPr/>
        </p:nvSpPr>
        <p:spPr>
          <a:xfrm>
            <a:off x="540656" y="1549352"/>
            <a:ext cx="11212497" cy="4427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4000" b="0" i="1" u="none" strike="noStrike" kern="1200" cap="none" spc="0" normalizeH="0" baseline="0" noProof="0">
                <a:ln>
                  <a:noFill/>
                </a:ln>
                <a:solidFill>
                  <a:srgbClr val="224B9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Suomalaisen jalkapallon yhteinen oppimisen ja tiedolla johtamisen alusta, joka tukee pelaajakehitystä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782D44B7-91C8-4540-86FD-4355D416E639}"/>
              </a:ext>
            </a:extLst>
          </p:cNvPr>
          <p:cNvSpPr/>
          <p:nvPr/>
        </p:nvSpPr>
        <p:spPr>
          <a:xfrm>
            <a:off x="1265227" y="4323402"/>
            <a:ext cx="9511645" cy="1885360"/>
          </a:xfrm>
          <a:prstGeom prst="ellipse">
            <a:avLst/>
          </a:prstGeom>
          <a:solidFill>
            <a:srgbClr val="FFC8FF"/>
          </a:solidFill>
          <a:ln w="12700" cap="flat" cmpd="sng" algn="ctr">
            <a:solidFill>
              <a:srgbClr val="FFC8FF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11488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TIEDOLLA JOHTAMINEN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8B2FC0A3-BE75-4C04-8ED1-2C823685F780}"/>
              </a:ext>
            </a:extLst>
          </p:cNvPr>
          <p:cNvSpPr/>
          <p:nvPr/>
        </p:nvSpPr>
        <p:spPr>
          <a:xfrm>
            <a:off x="2557493" y="4942954"/>
            <a:ext cx="2743200" cy="829559"/>
          </a:xfrm>
          <a:prstGeom prst="roundRect">
            <a:avLst/>
          </a:prstGeom>
          <a:solidFill>
            <a:srgbClr val="C7A258"/>
          </a:solidFill>
          <a:ln w="12700" cap="flat" cmpd="sng" algn="ctr">
            <a:solidFill>
              <a:srgbClr val="C7A25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Seuranta</a:t>
            </a:r>
            <a:endParaRPr kumimoji="0" lang="fi-FI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74E7A57-AAC9-4879-A0F8-2A80816FCDB7}"/>
              </a:ext>
            </a:extLst>
          </p:cNvPr>
          <p:cNvSpPr/>
          <p:nvPr/>
        </p:nvSpPr>
        <p:spPr>
          <a:xfrm>
            <a:off x="6802697" y="4942953"/>
            <a:ext cx="2743200" cy="829559"/>
          </a:xfrm>
          <a:prstGeom prst="roundRect">
            <a:avLst/>
          </a:prstGeom>
          <a:solidFill>
            <a:srgbClr val="C7A258"/>
          </a:solidFill>
          <a:ln w="12700" cap="flat" cmpd="sng" algn="ctr">
            <a:solidFill>
              <a:srgbClr val="C7A25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Tukiprosessi</a:t>
            </a:r>
            <a:endParaRPr kumimoji="0" lang="fi-FI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Nuoli: Vasen-oikea 18">
            <a:extLst>
              <a:ext uri="{FF2B5EF4-FFF2-40B4-BE49-F238E27FC236}">
                <a16:creationId xmlns:a16="http://schemas.microsoft.com/office/drawing/2014/main" id="{088253CC-E35E-4349-A916-9BB783C52E32}"/>
              </a:ext>
            </a:extLst>
          </p:cNvPr>
          <p:cNvSpPr/>
          <p:nvPr/>
        </p:nvSpPr>
        <p:spPr>
          <a:xfrm>
            <a:off x="5394960" y="5023046"/>
            <a:ext cx="1313469" cy="686095"/>
          </a:xfrm>
          <a:prstGeom prst="leftRightArrow">
            <a:avLst/>
          </a:prstGeom>
          <a:solidFill>
            <a:srgbClr val="11488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9709F2B4-F946-5326-23CD-F0AB7FEED403}"/>
              </a:ext>
            </a:extLst>
          </p:cNvPr>
          <p:cNvSpPr/>
          <p:nvPr/>
        </p:nvSpPr>
        <p:spPr>
          <a:xfrm>
            <a:off x="1265226" y="3595816"/>
            <a:ext cx="9511645" cy="1037360"/>
          </a:xfrm>
          <a:prstGeom prst="ellipse">
            <a:avLst/>
          </a:prstGeom>
          <a:solidFill>
            <a:srgbClr val="224B9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HUUHKAJA-HELMARILIIGA</a:t>
            </a:r>
          </a:p>
        </p:txBody>
      </p:sp>
    </p:spTree>
    <p:extLst>
      <p:ext uri="{BB962C8B-B14F-4D97-AF65-F5344CB8AC3E}">
        <p14:creationId xmlns:p14="http://schemas.microsoft.com/office/powerpoint/2010/main" val="358950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63D79-E8A6-EE5D-DC9B-715A933D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9842C24-CF11-198F-F940-EC240CB9B7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048800F-E784-6087-7AD6-8F457722C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4971" y="1457864"/>
            <a:ext cx="10545580" cy="527074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1600">
              <a:latin typeface="Stabil Grotesk Office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>
                <a:latin typeface="Stabil Grotesk Office"/>
              </a:rPr>
              <a:t>Huuhkaja- ja </a:t>
            </a:r>
            <a:r>
              <a:rPr lang="en-US" sz="1600" err="1">
                <a:latin typeface="Stabil Grotesk Office"/>
              </a:rPr>
              <a:t>Helmaripolun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kehitysohjelmat</a:t>
            </a:r>
            <a:r>
              <a:rPr lang="en-US" sz="1600">
                <a:latin typeface="Stabil Grotesk Office"/>
              </a:rPr>
              <a:t> T1 ja T2 </a:t>
            </a:r>
            <a:r>
              <a:rPr lang="en-US" sz="1600" err="1">
                <a:latin typeface="Stabil Grotesk Office"/>
              </a:rPr>
              <a:t>ovat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tarkoitettu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kaikille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seuroille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heidän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urheilutoimintansa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kehittymisen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seurannan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organisointiin</a:t>
            </a:r>
            <a:r>
              <a:rPr lang="en-US" sz="1600">
                <a:latin typeface="Stabil Grotesk Office"/>
              </a:rPr>
              <a:t>, </a:t>
            </a:r>
            <a:r>
              <a:rPr lang="en-US" sz="1600" err="1">
                <a:latin typeface="Stabil Grotesk Office"/>
              </a:rPr>
              <a:t>toteuttamiseen</a:t>
            </a:r>
            <a:r>
              <a:rPr lang="en-US" sz="1600">
                <a:latin typeface="Stabil Grotesk Office"/>
              </a:rPr>
              <a:t> ja </a:t>
            </a:r>
            <a:r>
              <a:rPr lang="en-US" sz="1600" err="1">
                <a:latin typeface="Stabil Grotesk Office"/>
              </a:rPr>
              <a:t>kehittämiseen</a:t>
            </a:r>
            <a:r>
              <a:rPr lang="en-US" sz="1600">
                <a:latin typeface="Stabil Grotesk Office"/>
              </a:rPr>
              <a:t>.</a:t>
            </a:r>
            <a:endParaRPr lang="en-US" sz="1600"/>
          </a:p>
          <a:p>
            <a:pPr marL="0" indent="0">
              <a:spcBef>
                <a:spcPts val="600"/>
              </a:spcBef>
              <a:buNone/>
            </a:pPr>
            <a:endParaRPr lang="en-US" sz="1600">
              <a:latin typeface="Stabil Grotesk Office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err="1">
                <a:latin typeface="Stabil Grotesk Office"/>
              </a:rPr>
              <a:t>Ilmoittautuminen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avataan</a:t>
            </a:r>
            <a:r>
              <a:rPr lang="en-US" sz="1600">
                <a:latin typeface="Stabil Grotesk Office"/>
              </a:rPr>
              <a:t> </a:t>
            </a:r>
            <a:r>
              <a:rPr lang="en-US" sz="1600" err="1">
                <a:latin typeface="Stabil Grotesk Office"/>
              </a:rPr>
              <a:t>elokuussa</a:t>
            </a:r>
            <a:r>
              <a:rPr lang="en-US" sz="1600">
                <a:latin typeface="Stabil Grotesk Office"/>
              </a:rPr>
              <a:t> 2026.</a:t>
            </a:r>
          </a:p>
          <a:p>
            <a:pPr>
              <a:spcBef>
                <a:spcPts val="600"/>
              </a:spcBef>
            </a:pPr>
            <a:endParaRPr lang="en-US" sz="1600">
              <a:latin typeface="Stabil Grotesk Office"/>
            </a:endParaRPr>
          </a:p>
          <a:p>
            <a:pPr>
              <a:spcBef>
                <a:spcPts val="600"/>
              </a:spcBef>
            </a:pPr>
            <a:endParaRPr lang="en-US" sz="1600">
              <a:latin typeface="Stabil Grotesk Office"/>
            </a:endParaRPr>
          </a:p>
          <a:p>
            <a:pPr>
              <a:spcBef>
                <a:spcPts val="600"/>
              </a:spcBef>
            </a:pPr>
            <a:endParaRPr lang="en-US" sz="1600">
              <a:latin typeface="Stabil Grotesk Office"/>
            </a:endParaRPr>
          </a:p>
          <a:p>
            <a:pPr>
              <a:spcBef>
                <a:spcPts val="600"/>
              </a:spcBef>
            </a:pPr>
            <a:endParaRPr lang="en-US" sz="1600">
              <a:latin typeface="Stabil Grotesk Office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1E52EF12-7F67-BB9A-ED77-8178D2A4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71" y="454105"/>
            <a:ext cx="8811043" cy="643630"/>
          </a:xfrm>
        </p:spPr>
        <p:txBody>
          <a:bodyPr>
            <a:normAutofit fontScale="90000"/>
          </a:bodyPr>
          <a:lstStyle/>
          <a:p>
            <a:r>
              <a:rPr lang="fi-FI">
                <a:latin typeface="Labil Grotesk Office"/>
              </a:rPr>
              <a:t>Huuhkaja- ja Helmaripolun T1 ja T2 kehitysohjelmiin ilmoittautuminen aukeaa elokuussa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4569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1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79883782-FA4E-577F-F83C-E0181FB25C5B}"/>
              </a:ext>
            </a:extLst>
          </p:cNvPr>
          <p:cNvSpPr/>
          <p:nvPr/>
        </p:nvSpPr>
        <p:spPr>
          <a:xfrm>
            <a:off x="3432313" y="924339"/>
            <a:ext cx="5327374" cy="834887"/>
          </a:xfrm>
          <a:prstGeom prst="rect">
            <a:avLst/>
          </a:prstGeom>
          <a:solidFill>
            <a:srgbClr val="224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ea typeface="+mn-lt"/>
                <a:cs typeface="+mn-lt"/>
              </a:rPr>
              <a:t>Yhteinen polku kansainväliselle huipulle</a:t>
            </a:r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601DF51-31B4-5263-86F4-D8896B3F08FF}"/>
              </a:ext>
            </a:extLst>
          </p:cNvPr>
          <p:cNvSpPr/>
          <p:nvPr/>
        </p:nvSpPr>
        <p:spPr>
          <a:xfrm>
            <a:off x="768626" y="1759225"/>
            <a:ext cx="5327374" cy="83488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ea typeface="+mn-lt"/>
                <a:cs typeface="+mn-lt"/>
              </a:rPr>
              <a:t>Suomen 100 suurinta jalkapalloseuraa sitoutuneet yhteiseen alustaan lapsuusvaiheesta erikoistumisvaiheeseen v. 2025 mennessä</a:t>
            </a:r>
            <a:endParaRPr lang="fi-FI" sz="140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F89BA8C0-FA2C-39D9-DC68-2A0C644FFB1A}"/>
              </a:ext>
            </a:extLst>
          </p:cNvPr>
          <p:cNvSpPr/>
          <p:nvPr/>
        </p:nvSpPr>
        <p:spPr>
          <a:xfrm>
            <a:off x="6096000" y="1759226"/>
            <a:ext cx="5327374" cy="40769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ea typeface="+mn-lt"/>
                <a:cs typeface="+mn-lt"/>
              </a:rPr>
              <a:t>Suomalaisten miespelaajien yhteenlaskettu markkina-arvo on &gt;150 M€ v. 2030 mennessä</a:t>
            </a:r>
            <a:endParaRPr lang="fi-FI" sz="160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2C89AA0D-E64C-A308-700B-0A096E5AB0BF}"/>
              </a:ext>
            </a:extLst>
          </p:cNvPr>
          <p:cNvSpPr/>
          <p:nvPr/>
        </p:nvSpPr>
        <p:spPr>
          <a:xfrm>
            <a:off x="0" y="2594113"/>
            <a:ext cx="3047999" cy="834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ea typeface="+mn-lt"/>
                <a:cs typeface="+mn-lt"/>
              </a:rPr>
              <a:t>Voittamiseen tähtäävä urheilukulttuuri</a:t>
            </a:r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8E9EC4B8-253C-50DA-54A6-5DC0B9809F70}"/>
              </a:ext>
            </a:extLst>
          </p:cNvPr>
          <p:cNvSpPr/>
          <p:nvPr/>
        </p:nvSpPr>
        <p:spPr>
          <a:xfrm>
            <a:off x="3047999" y="2594113"/>
            <a:ext cx="3047999" cy="834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ea typeface="+mn-lt"/>
                <a:cs typeface="+mn-lt"/>
              </a:rPr>
              <a:t>Pelaajakehityksen tiedolla johtaminen 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ABA56F8-31DB-7D3C-AD62-01B00143B3B2}"/>
              </a:ext>
            </a:extLst>
          </p:cNvPr>
          <p:cNvSpPr/>
          <p:nvPr/>
        </p:nvSpPr>
        <p:spPr>
          <a:xfrm>
            <a:off x="6095998" y="2594113"/>
            <a:ext cx="3047999" cy="834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ea typeface="+mn-lt"/>
                <a:cs typeface="+mn-lt"/>
              </a:rPr>
              <a:t>Osaamisen kehittämisen alusta</a:t>
            </a:r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04F39E07-C7C7-291E-C18C-D785C7BCDEAC}"/>
              </a:ext>
            </a:extLst>
          </p:cNvPr>
          <p:cNvSpPr/>
          <p:nvPr/>
        </p:nvSpPr>
        <p:spPr>
          <a:xfrm>
            <a:off x="9143997" y="2594113"/>
            <a:ext cx="3047999" cy="834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ea typeface="+mn-lt"/>
                <a:cs typeface="+mn-lt"/>
              </a:rPr>
              <a:t>Pelaajakehitystä tukeva kilpailutoiminta</a:t>
            </a:r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FBBCD7B-8869-BC0F-C854-C6B7014DA929}"/>
              </a:ext>
            </a:extLst>
          </p:cNvPr>
          <p:cNvSpPr/>
          <p:nvPr/>
        </p:nvSpPr>
        <p:spPr>
          <a:xfrm>
            <a:off x="-2" y="3308374"/>
            <a:ext cx="12192002" cy="53651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ea typeface="+mn-lt"/>
                <a:cs typeface="+mn-lt"/>
              </a:rPr>
              <a:t>Kansainvälisyys</a:t>
            </a:r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305E690F-80EB-D328-5A4D-97605119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414" y="34902"/>
            <a:ext cx="10415171" cy="990600"/>
          </a:xfrm>
        </p:spPr>
        <p:txBody>
          <a:bodyPr lIns="91440" tIns="45720" rIns="91440" bIns="45720" anchor="t"/>
          <a:lstStyle/>
          <a:p>
            <a:pPr algn="ctr"/>
            <a:r>
              <a:rPr lang="fi-FI">
                <a:latin typeface="Trebuchet MS"/>
              </a:rPr>
              <a:t>Huuhkaja- ja </a:t>
            </a:r>
            <a:r>
              <a:rPr lang="fi-FI" err="1">
                <a:latin typeface="Trebuchet MS"/>
              </a:rPr>
              <a:t>Helmaripolku</a:t>
            </a:r>
            <a:r>
              <a:rPr lang="fi-FI">
                <a:latin typeface="Trebuchet MS"/>
              </a:rPr>
              <a:t> 2024-2030</a:t>
            </a:r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2E1568-086E-5135-86EB-702649644CA9}"/>
              </a:ext>
            </a:extLst>
          </p:cNvPr>
          <p:cNvSpPr/>
          <p:nvPr/>
        </p:nvSpPr>
        <p:spPr>
          <a:xfrm>
            <a:off x="6095998" y="2176668"/>
            <a:ext cx="5327374" cy="40769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ea typeface="+mn-lt"/>
                <a:cs typeface="+mn-lt"/>
              </a:rPr>
              <a:t>Suomen 10 parasta naispelaajaa pelaavat &gt;40% peliajasta maailman top-5 sarjojen seuroissa v. 2030 mennessä</a:t>
            </a:r>
            <a:endParaRPr lang="fi-FI" sz="160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5B60984-FC57-2FCC-5217-BD1B736BFFF5}"/>
              </a:ext>
            </a:extLst>
          </p:cNvPr>
          <p:cNvSpPr txBox="1"/>
          <p:nvPr/>
        </p:nvSpPr>
        <p:spPr>
          <a:xfrm>
            <a:off x="1882" y="3924770"/>
            <a:ext cx="1218823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>
                <a:solidFill>
                  <a:srgbClr val="224B90"/>
                </a:solidFill>
                <a:latin typeface="Calibri"/>
                <a:cs typeface="Segoe UI"/>
              </a:rPr>
              <a:t>Missio</a:t>
            </a:r>
            <a:r>
              <a:rPr lang="fi-FI">
                <a:latin typeface="Calibri"/>
                <a:cs typeface="Segoe UI"/>
              </a:rPr>
              <a:t>​</a:t>
            </a:r>
          </a:p>
          <a:p>
            <a:endParaRPr lang="fi-FI" b="1">
              <a:solidFill>
                <a:srgbClr val="0656A4"/>
              </a:solidFill>
              <a:latin typeface="Calibri"/>
              <a:cs typeface="Arial"/>
            </a:endParaRPr>
          </a:p>
          <a:p>
            <a:r>
              <a:rPr lang="fi-FI" b="1">
                <a:solidFill>
                  <a:srgbClr val="0656A4"/>
                </a:solidFill>
                <a:latin typeface="Calibri"/>
                <a:cs typeface="Arial"/>
              </a:rPr>
              <a:t>Huippujalkapallon suunnannäyttäjä - urheilua joka päivä.</a:t>
            </a:r>
            <a:r>
              <a:rPr lang="en-US">
                <a:latin typeface="Calibri"/>
                <a:cs typeface="Arial"/>
              </a:rPr>
              <a:t>​</a:t>
            </a:r>
            <a:endParaRPr lang="en-US"/>
          </a:p>
          <a:p>
            <a:endParaRPr lang="fi-FI" b="1" i="1">
              <a:solidFill>
                <a:srgbClr val="0656A4"/>
              </a:solidFill>
              <a:latin typeface="Calibri"/>
              <a:cs typeface="Segoe UI"/>
            </a:endParaRPr>
          </a:p>
          <a:p>
            <a:r>
              <a:rPr lang="fi-FI" b="1" i="1">
                <a:solidFill>
                  <a:srgbClr val="0656A4"/>
                </a:solidFill>
                <a:latin typeface="Calibri"/>
                <a:cs typeface="Segoe UI"/>
              </a:rPr>
              <a:t>Olemme sitoutuneet päivittäiseen kilpailemiseen ja kehitykseen. Uskomme tiimityöhön ja olemme päättäväisiä saavuttaakseen tavoitteemme. Kovan työn lisäksi menestykseen vaaditaan tiedolla johtamista ja oikeiden asioiden harjoittelemista.</a:t>
            </a:r>
            <a:r>
              <a:rPr lang="fi-FI">
                <a:latin typeface="Calibri"/>
                <a:cs typeface="Segoe UI"/>
              </a:rPr>
              <a:t>​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049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D0598-5B8F-D480-09CC-96C8AC8AD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EF561FD-83B9-DB04-1616-24BB0626B7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4555141-203D-07D8-32AF-E14406DD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65473"/>
            <a:ext cx="7818438" cy="572472"/>
          </a:xfrm>
        </p:spPr>
        <p:txBody>
          <a:bodyPr>
            <a:normAutofit fontScale="90000"/>
          </a:bodyPr>
          <a:lstStyle/>
          <a:p>
            <a:r>
              <a:rPr lang="fi-FI" sz="5000" b="1"/>
              <a:t>HUIPPUSUORITUSMALLI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7418DEB2-D591-AE8C-4850-6DC9C3B18A5C}"/>
              </a:ext>
            </a:extLst>
          </p:cNvPr>
          <p:cNvSpPr/>
          <p:nvPr/>
        </p:nvSpPr>
        <p:spPr>
          <a:xfrm>
            <a:off x="733181" y="741755"/>
            <a:ext cx="3169328" cy="5379958"/>
          </a:xfrm>
          <a:prstGeom prst="ellipse">
            <a:avLst/>
          </a:prstGeom>
          <a:solidFill>
            <a:srgbClr val="11488F"/>
          </a:solidFill>
          <a:ln>
            <a:solidFill>
              <a:srgbClr val="1148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URHEILIJAN ELÄMÄ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30CB3D92-8602-7A2E-2D4D-DE32CED27A24}"/>
              </a:ext>
            </a:extLst>
          </p:cNvPr>
          <p:cNvSpPr/>
          <p:nvPr/>
        </p:nvSpPr>
        <p:spPr>
          <a:xfrm>
            <a:off x="923340" y="740388"/>
            <a:ext cx="2789008" cy="4236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HARJOITTELU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630E74E9-4E64-CF7F-6EF6-F7D63AFEEF89}"/>
              </a:ext>
            </a:extLst>
          </p:cNvPr>
          <p:cNvSpPr/>
          <p:nvPr/>
        </p:nvSpPr>
        <p:spPr>
          <a:xfrm>
            <a:off x="1367046" y="739021"/>
            <a:ext cx="1901597" cy="3227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PELI</a:t>
            </a:r>
            <a:endParaRPr kumimoji="0" lang="fi-FI" sz="2800" b="1" i="0" u="none" strike="noStrike" kern="1200" cap="none" spc="0" normalizeH="0" baseline="0" noProof="0">
              <a:ln>
                <a:noFill/>
              </a:ln>
              <a:solidFill>
                <a:srgbClr val="C7A258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5555461-4506-3496-7D5A-9815E5F72519}"/>
              </a:ext>
            </a:extLst>
          </p:cNvPr>
          <p:cNvSpPr/>
          <p:nvPr/>
        </p:nvSpPr>
        <p:spPr>
          <a:xfrm>
            <a:off x="4294723" y="739021"/>
            <a:ext cx="2654423" cy="5379958"/>
          </a:xfrm>
          <a:prstGeom prst="rect">
            <a:avLst/>
          </a:prstGeom>
          <a:noFill/>
          <a:ln w="19050">
            <a:solidFill>
              <a:srgbClr val="C7A25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Kehitystila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FBB062EB-864D-A1E3-F3F8-9FE391FC87E6}"/>
              </a:ext>
            </a:extLst>
          </p:cNvPr>
          <p:cNvSpPr/>
          <p:nvPr/>
        </p:nvSpPr>
        <p:spPr>
          <a:xfrm>
            <a:off x="4433714" y="1869083"/>
            <a:ext cx="2376437" cy="967850"/>
          </a:xfrm>
          <a:prstGeom prst="roundRect">
            <a:avLst/>
          </a:prstGeom>
          <a:solidFill>
            <a:srgbClr val="C7A258"/>
          </a:solidFill>
          <a:ln>
            <a:solidFill>
              <a:srgbClr val="C7A2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PELISUORITUS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76AE2A5F-A78E-2CDA-B4A3-35CCDBD4F3EE}"/>
              </a:ext>
            </a:extLst>
          </p:cNvPr>
          <p:cNvSpPr/>
          <p:nvPr/>
        </p:nvSpPr>
        <p:spPr>
          <a:xfrm>
            <a:off x="4433713" y="3375810"/>
            <a:ext cx="2376437" cy="967850"/>
          </a:xfrm>
          <a:prstGeom prst="roundRect">
            <a:avLst/>
          </a:prstGeom>
          <a:solidFill>
            <a:srgbClr val="C7A258"/>
          </a:solidFill>
          <a:ln>
            <a:solidFill>
              <a:srgbClr val="C7A2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HARJOITETTAVUUS</a:t>
            </a: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A19C908A-58BC-6F88-5F1B-6FF46C05B30A}"/>
              </a:ext>
            </a:extLst>
          </p:cNvPr>
          <p:cNvSpPr/>
          <p:nvPr/>
        </p:nvSpPr>
        <p:spPr>
          <a:xfrm>
            <a:off x="4433715" y="4850576"/>
            <a:ext cx="2376437" cy="967850"/>
          </a:xfrm>
          <a:prstGeom prst="roundRect">
            <a:avLst/>
          </a:prstGeom>
          <a:solidFill>
            <a:srgbClr val="C7A258"/>
          </a:solidFill>
          <a:ln>
            <a:solidFill>
              <a:srgbClr val="C7A2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ELÄMÄNHALLINTA</a:t>
            </a: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BC26B0C-99E2-E85B-E335-657C5F4EE06E}"/>
              </a:ext>
            </a:extLst>
          </p:cNvPr>
          <p:cNvSpPr txBox="1"/>
          <p:nvPr/>
        </p:nvSpPr>
        <p:spPr>
          <a:xfrm>
            <a:off x="1510598" y="1530529"/>
            <a:ext cx="1615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Maalinteko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C23571C-D6EF-6C7E-05B3-7400F06F0821}"/>
              </a:ext>
            </a:extLst>
          </p:cNvPr>
          <p:cNvSpPr txBox="1"/>
          <p:nvPr/>
        </p:nvSpPr>
        <p:spPr>
          <a:xfrm>
            <a:off x="1484853" y="2873285"/>
            <a:ext cx="1615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Maalinesto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77C56699-4667-2FCC-962D-308332625230}"/>
              </a:ext>
            </a:extLst>
          </p:cNvPr>
          <p:cNvSpPr txBox="1"/>
          <p:nvPr/>
        </p:nvSpPr>
        <p:spPr>
          <a:xfrm>
            <a:off x="1509976" y="4315208"/>
            <a:ext cx="1615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Laatu</a:t>
            </a: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C7A258"/>
              </a:solidFill>
              <a:effectLst/>
              <a:uLnTx/>
              <a:uFillTx/>
              <a:latin typeface="Trebuchet MS" panose="020B070302020209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B169C47-CC9E-7E9C-F7BB-20872374EB09}"/>
              </a:ext>
            </a:extLst>
          </p:cNvPr>
          <p:cNvSpPr txBox="1"/>
          <p:nvPr/>
        </p:nvSpPr>
        <p:spPr>
          <a:xfrm>
            <a:off x="1509976" y="4574761"/>
            <a:ext cx="1615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Määrä</a:t>
            </a: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srgbClr val="C7A258"/>
              </a:solidFill>
              <a:effectLst/>
              <a:uLnTx/>
              <a:uFillTx/>
              <a:latin typeface="Trebuchet MS" panose="020B070302020209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308095BE-07D8-4359-4B38-7E08C5BF982E}"/>
              </a:ext>
            </a:extLst>
          </p:cNvPr>
          <p:cNvCxnSpPr>
            <a:stCxn id="7" idx="6"/>
            <a:endCxn id="9" idx="1"/>
          </p:cNvCxnSpPr>
          <p:nvPr/>
        </p:nvCxnSpPr>
        <p:spPr>
          <a:xfrm flipV="1">
            <a:off x="3268643" y="2353008"/>
            <a:ext cx="1165071" cy="1"/>
          </a:xfrm>
          <a:prstGeom prst="straightConnector1">
            <a:avLst/>
          </a:prstGeom>
          <a:ln w="28575">
            <a:solidFill>
              <a:srgbClr val="C7A2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9CABB5F5-FA30-E13C-B5F2-947808C301A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547403" y="3859735"/>
            <a:ext cx="886310" cy="0"/>
          </a:xfrm>
          <a:prstGeom prst="straightConnector1">
            <a:avLst/>
          </a:prstGeom>
          <a:ln w="28575">
            <a:solidFill>
              <a:srgbClr val="C7A2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10BFAA5D-E279-C73C-B413-30D4CD19B603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3438372" y="5333836"/>
            <a:ext cx="995343" cy="665"/>
          </a:xfrm>
          <a:prstGeom prst="straightConnector1">
            <a:avLst/>
          </a:prstGeom>
          <a:ln w="28575">
            <a:solidFill>
              <a:srgbClr val="C7A2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orakulmio 18">
            <a:extLst>
              <a:ext uri="{FF2B5EF4-FFF2-40B4-BE49-F238E27FC236}">
                <a16:creationId xmlns:a16="http://schemas.microsoft.com/office/drawing/2014/main" id="{35BFE9F0-F8B0-71B6-6212-826360000A5F}"/>
              </a:ext>
            </a:extLst>
          </p:cNvPr>
          <p:cNvSpPr/>
          <p:nvPr/>
        </p:nvSpPr>
        <p:spPr>
          <a:xfrm>
            <a:off x="7808686" y="739021"/>
            <a:ext cx="3604334" cy="2636789"/>
          </a:xfrm>
          <a:prstGeom prst="rect">
            <a:avLst/>
          </a:prstGeom>
          <a:noFill/>
          <a:ln w="19050">
            <a:solidFill>
              <a:srgbClr val="C7A25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Arkiseuranta</a:t>
            </a: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srgbClr val="C7A258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747BC67B-46F0-11DF-19D3-00C815206929}"/>
              </a:ext>
            </a:extLst>
          </p:cNvPr>
          <p:cNvSpPr/>
          <p:nvPr/>
        </p:nvSpPr>
        <p:spPr>
          <a:xfrm>
            <a:off x="7808686" y="3482190"/>
            <a:ext cx="3604334" cy="2636789"/>
          </a:xfrm>
          <a:prstGeom prst="rect">
            <a:avLst/>
          </a:prstGeom>
          <a:noFill/>
          <a:ln w="19050">
            <a:solidFill>
              <a:srgbClr val="C7A25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Jaksottainen seuranta</a:t>
            </a: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srgbClr val="C7A258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1" name="Nuoli: Oikea 20">
            <a:extLst>
              <a:ext uri="{FF2B5EF4-FFF2-40B4-BE49-F238E27FC236}">
                <a16:creationId xmlns:a16="http://schemas.microsoft.com/office/drawing/2014/main" id="{9457009E-A55A-1D43-4A81-817A34989889}"/>
              </a:ext>
            </a:extLst>
          </p:cNvPr>
          <p:cNvSpPr/>
          <p:nvPr/>
        </p:nvSpPr>
        <p:spPr>
          <a:xfrm>
            <a:off x="7018572" y="739021"/>
            <a:ext cx="727969" cy="5415950"/>
          </a:xfrm>
          <a:prstGeom prst="rightArrow">
            <a:avLst>
              <a:gd name="adj1" fmla="val 49672"/>
              <a:gd name="adj2" fmla="val 98543"/>
            </a:avLst>
          </a:prstGeom>
          <a:solidFill>
            <a:srgbClr val="C7A25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0D54DBEA-DD13-5F17-0E42-4EC88803B156}"/>
              </a:ext>
            </a:extLst>
          </p:cNvPr>
          <p:cNvSpPr/>
          <p:nvPr/>
        </p:nvSpPr>
        <p:spPr>
          <a:xfrm>
            <a:off x="7986238" y="1172093"/>
            <a:ext cx="3240350" cy="57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C8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Säännöllinen pelisuoritusarvio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07524937-053A-9088-48C5-1AA411C9289C}"/>
              </a:ext>
            </a:extLst>
          </p:cNvPr>
          <p:cNvSpPr/>
          <p:nvPr/>
        </p:nvSpPr>
        <p:spPr>
          <a:xfrm>
            <a:off x="7986238" y="1903441"/>
            <a:ext cx="3240350" cy="5770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C8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Toteutunut harjoittelu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4C9C595-7C2C-D260-0193-4023FE128B5D}"/>
              </a:ext>
            </a:extLst>
          </p:cNvPr>
          <p:cNvSpPr/>
          <p:nvPr/>
        </p:nvSpPr>
        <p:spPr>
          <a:xfrm>
            <a:off x="7975226" y="2634790"/>
            <a:ext cx="3240350" cy="577049"/>
          </a:xfrm>
          <a:prstGeom prst="rect">
            <a:avLst/>
          </a:prstGeom>
          <a:solidFill>
            <a:srgbClr val="11488F"/>
          </a:solidFill>
          <a:ln>
            <a:solidFill>
              <a:srgbClr val="1148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C8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Kuormitus ja hyvinvointi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EEBCEC42-4760-6FBF-2A45-C2A14274F484}"/>
              </a:ext>
            </a:extLst>
          </p:cNvPr>
          <p:cNvSpPr/>
          <p:nvPr/>
        </p:nvSpPr>
        <p:spPr>
          <a:xfrm>
            <a:off x="7986238" y="3907731"/>
            <a:ext cx="3240350" cy="57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C8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Määrällinen pelisuoritusanalyysi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1C942356-6F81-B3EB-F020-548372ECCA7E}"/>
              </a:ext>
            </a:extLst>
          </p:cNvPr>
          <p:cNvSpPr/>
          <p:nvPr/>
        </p:nvSpPr>
        <p:spPr>
          <a:xfrm>
            <a:off x="7975226" y="4586645"/>
            <a:ext cx="3240350" cy="4174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C8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Tekniikka</a:t>
            </a: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C32D458-992D-EB65-3445-9C30F4AB2F78}"/>
              </a:ext>
            </a:extLst>
          </p:cNvPr>
          <p:cNvSpPr/>
          <p:nvPr/>
        </p:nvSpPr>
        <p:spPr>
          <a:xfrm>
            <a:off x="7975226" y="5093177"/>
            <a:ext cx="3240350" cy="4174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C8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Liiketaidot</a:t>
            </a: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9492EF21-DF30-0EF8-CA6D-A816921FB6F3}"/>
              </a:ext>
            </a:extLst>
          </p:cNvPr>
          <p:cNvSpPr/>
          <p:nvPr/>
        </p:nvSpPr>
        <p:spPr>
          <a:xfrm>
            <a:off x="7986238" y="5599709"/>
            <a:ext cx="3240350" cy="4174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C8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Psyykkis-kognitiiviset</a:t>
            </a:r>
          </a:p>
        </p:txBody>
      </p:sp>
      <p:sp>
        <p:nvSpPr>
          <p:cNvPr id="29" name="Nuoli: Ylös 28">
            <a:extLst>
              <a:ext uri="{FF2B5EF4-FFF2-40B4-BE49-F238E27FC236}">
                <a16:creationId xmlns:a16="http://schemas.microsoft.com/office/drawing/2014/main" id="{41E12ED3-1AD8-0B80-5D79-E3D6BAE44320}"/>
              </a:ext>
            </a:extLst>
          </p:cNvPr>
          <p:cNvSpPr/>
          <p:nvPr/>
        </p:nvSpPr>
        <p:spPr>
          <a:xfrm>
            <a:off x="1520991" y="1903442"/>
            <a:ext cx="1550659" cy="4345348"/>
          </a:xfrm>
          <a:prstGeom prst="upArrow">
            <a:avLst/>
          </a:prstGeom>
          <a:noFill/>
          <a:ln w="28575">
            <a:solidFill>
              <a:srgbClr val="C7A25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9924384C-724F-5468-2A12-036C1B707E84}"/>
              </a:ext>
            </a:extLst>
          </p:cNvPr>
          <p:cNvSpPr txBox="1"/>
          <p:nvPr/>
        </p:nvSpPr>
        <p:spPr>
          <a:xfrm>
            <a:off x="1913912" y="6312264"/>
            <a:ext cx="503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sng" strike="noStrike" kern="1200" cap="none" spc="0" normalizeH="0" baseline="0" noProof="0">
                <a:ln>
                  <a:noFill/>
                </a:ln>
                <a:solidFill>
                  <a:srgbClr val="C7A258"/>
                </a:solidFill>
                <a:effectLst/>
                <a:uLnTx/>
                <a:uFillTx/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VALMENNUSTOIMINNANOHJAUS</a:t>
            </a:r>
          </a:p>
        </p:txBody>
      </p:sp>
      <p:sp>
        <p:nvSpPr>
          <p:cNvPr id="31" name="Kaari 30">
            <a:extLst>
              <a:ext uri="{FF2B5EF4-FFF2-40B4-BE49-F238E27FC236}">
                <a16:creationId xmlns:a16="http://schemas.microsoft.com/office/drawing/2014/main" id="{C915C692-40A5-E77C-148D-8CCEF911C691}"/>
              </a:ext>
            </a:extLst>
          </p:cNvPr>
          <p:cNvSpPr/>
          <p:nvPr/>
        </p:nvSpPr>
        <p:spPr>
          <a:xfrm>
            <a:off x="6282071" y="5604351"/>
            <a:ext cx="559153" cy="967850"/>
          </a:xfrm>
          <a:prstGeom prst="arc">
            <a:avLst>
              <a:gd name="adj1" fmla="val 337060"/>
              <a:gd name="adj2" fmla="val 5576611"/>
            </a:avLst>
          </a:prstGeom>
          <a:ln w="28575">
            <a:solidFill>
              <a:srgbClr val="C7A25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11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DEC95-412F-4A98-B0B5-13852785D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31CDE35-27B7-A590-6120-036D4B9F52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A98976A-EF80-B679-8A98-993EE650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597" y="411118"/>
            <a:ext cx="7818438" cy="440930"/>
          </a:xfrm>
        </p:spPr>
        <p:txBody>
          <a:bodyPr>
            <a:noAutofit/>
          </a:bodyPr>
          <a:lstStyle/>
          <a:p>
            <a:r>
              <a:rPr lang="fi-FI" sz="3500" b="1" dirty="0">
                <a:latin typeface="Labil Grotesk Office"/>
              </a:rPr>
              <a:t>Palvelutasot 2027-2028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BE551A-C98C-AE14-EE66-37514253539A}"/>
              </a:ext>
            </a:extLst>
          </p:cNvPr>
          <p:cNvSpPr/>
          <p:nvPr/>
        </p:nvSpPr>
        <p:spPr>
          <a:xfrm>
            <a:off x="1399565" y="3275566"/>
            <a:ext cx="8975819" cy="2716304"/>
          </a:xfrm>
          <a:prstGeom prst="rect">
            <a:avLst/>
          </a:prstGeom>
          <a:solidFill>
            <a:srgbClr val="11488F"/>
          </a:solidFill>
          <a:ln>
            <a:solidFill>
              <a:srgbClr val="1148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Seuraympäristössä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12D919BD-BEFE-F8DC-A3AB-2214B7801FC6}"/>
              </a:ext>
            </a:extLst>
          </p:cNvPr>
          <p:cNvSpPr/>
          <p:nvPr/>
        </p:nvSpPr>
        <p:spPr>
          <a:xfrm>
            <a:off x="1399565" y="1289884"/>
            <a:ext cx="8975819" cy="19856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Keskitetysti Eerikkilässä ja seuraympäristössä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A53246A-DC05-DF84-D7D1-5F65419EA4C6}"/>
              </a:ext>
            </a:extLst>
          </p:cNvPr>
          <p:cNvSpPr txBox="1"/>
          <p:nvPr/>
        </p:nvSpPr>
        <p:spPr>
          <a:xfrm>
            <a:off x="4333623" y="5191627"/>
            <a:ext cx="62967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T1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454136D-FAC9-4688-28AB-C9C1B399EAEC}"/>
              </a:ext>
            </a:extLst>
          </p:cNvPr>
          <p:cNvSpPr txBox="1"/>
          <p:nvPr/>
        </p:nvSpPr>
        <p:spPr>
          <a:xfrm>
            <a:off x="4333623" y="4373595"/>
            <a:ext cx="62967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Verdana"/>
                <a:cs typeface="Verdana" panose="020B0604030504040204" pitchFamily="34" charset="0"/>
              </a:rPr>
              <a:t>T2</a:t>
            </a:r>
            <a:endParaRPr kumimoji="0" lang="fi-FI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274F4D9-2ED2-08E2-9A76-D77938782D76}"/>
              </a:ext>
            </a:extLst>
          </p:cNvPr>
          <p:cNvSpPr/>
          <p:nvPr/>
        </p:nvSpPr>
        <p:spPr>
          <a:xfrm>
            <a:off x="5402958" y="3508316"/>
            <a:ext cx="4909671" cy="23736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Alueellinen kehitysohjelma</a:t>
            </a: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E029F65-B0A0-3682-EC5C-491A9ACB225B}"/>
              </a:ext>
            </a:extLst>
          </p:cNvPr>
          <p:cNvSpPr txBox="1"/>
          <p:nvPr/>
        </p:nvSpPr>
        <p:spPr>
          <a:xfrm>
            <a:off x="4331544" y="3566607"/>
            <a:ext cx="62967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T3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6F46E61-DFCB-E0DE-08B1-B9880B6E639C}"/>
              </a:ext>
            </a:extLst>
          </p:cNvPr>
          <p:cNvSpPr/>
          <p:nvPr/>
        </p:nvSpPr>
        <p:spPr>
          <a:xfrm>
            <a:off x="5408938" y="1724627"/>
            <a:ext cx="4903691" cy="1490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Valtakunnallinen kehitysohjelma</a:t>
            </a:r>
            <a:endParaRPr kumimoji="0" lang="fi-FI" sz="2400" b="1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BD31912-34A8-E908-2EE9-7446F29082D7}"/>
              </a:ext>
            </a:extLst>
          </p:cNvPr>
          <p:cNvSpPr txBox="1"/>
          <p:nvPr/>
        </p:nvSpPr>
        <p:spPr>
          <a:xfrm>
            <a:off x="3992445" y="1772155"/>
            <a:ext cx="131437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Verdana"/>
                <a:cs typeface="Verdana" panose="020B0604030504040204" pitchFamily="34" charset="0"/>
              </a:rPr>
              <a:t>T5</a:t>
            </a:r>
            <a:endParaRPr kumimoji="0" lang="fi-FI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83F9E10-76AC-91E9-2DE1-FFA175EEA11A}"/>
              </a:ext>
            </a:extLst>
          </p:cNvPr>
          <p:cNvSpPr txBox="1"/>
          <p:nvPr/>
        </p:nvSpPr>
        <p:spPr>
          <a:xfrm>
            <a:off x="4003488" y="2512068"/>
            <a:ext cx="131437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Verdana"/>
                <a:cs typeface="Verdana" panose="020B0604030504040204" pitchFamily="34" charset="0"/>
              </a:rPr>
              <a:t>T4</a:t>
            </a:r>
            <a:endParaRPr kumimoji="0" lang="fi-FI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02DD3-1919-1814-1757-19D89E3C6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04DE139-9132-1FFF-53A2-6968131331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ED20DC-D6CF-A32B-0F5D-BD3705903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22" y="1301905"/>
            <a:ext cx="11559396" cy="469345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None/>
            </a:pPr>
            <a:r>
              <a:rPr lang="fi-FI" dirty="0">
                <a:latin typeface="Stabil Grotesk Office"/>
              </a:rPr>
              <a:t>Huuhkaja- ja 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 seuraava toimintakausi on kaksivuotinen: 2027-2028. </a:t>
            </a:r>
          </a:p>
          <a:p>
            <a:pPr>
              <a:buNone/>
            </a:pPr>
            <a:r>
              <a:rPr lang="fi-FI" dirty="0">
                <a:latin typeface="Stabil Grotesk Office"/>
              </a:rPr>
              <a:t>Huuhkaja- ja 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 T4-T5 toiminnassa on vuosina 2027-2028 mukana 16 seuraa Huuhkajapolulla ja 16 seuraa </a:t>
            </a:r>
            <a:r>
              <a:rPr lang="fi-FI">
                <a:latin typeface="Stabil Grotesk Office"/>
              </a:rPr>
              <a:t>Helmaripolulla</a:t>
            </a:r>
            <a:r>
              <a:rPr lang="fi-FI" dirty="0">
                <a:latin typeface="Stabil Grotesk Office"/>
              </a:rPr>
              <a:t>. </a:t>
            </a:r>
            <a:endParaRPr lang="fi-FI" dirty="0"/>
          </a:p>
          <a:p>
            <a:pPr>
              <a:buNone/>
            </a:pPr>
            <a:r>
              <a:rPr lang="fi-FI" dirty="0">
                <a:latin typeface="Stabil Grotesk Office"/>
              </a:rPr>
              <a:t>Huuhkaja- ja 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 T3 toiminnassa on vuosina 2027-2028 mukana 20 seuraa.</a:t>
            </a:r>
          </a:p>
          <a:p>
            <a:pPr>
              <a:buNone/>
            </a:pPr>
            <a:endParaRPr lang="fi-FI" dirty="0">
              <a:latin typeface="Stabil Grotesk Office"/>
            </a:endParaRPr>
          </a:p>
          <a:p>
            <a:pPr>
              <a:buNone/>
            </a:pPr>
            <a:r>
              <a:rPr lang="fi-FI" dirty="0">
                <a:latin typeface="Stabil Grotesk Office"/>
              </a:rPr>
              <a:t>2027-2028 toimintakaudella toteutetaan erilliset ohjelmat 12-17-vuotiaisiin sekä 10-11-vuotiaisiin. </a:t>
            </a:r>
          </a:p>
          <a:p>
            <a:pPr>
              <a:buNone/>
            </a:pPr>
            <a:r>
              <a:rPr lang="fi-FI" dirty="0">
                <a:latin typeface="Stabil Grotesk Office"/>
              </a:rPr>
              <a:t>Seuratukien myötä 12 seuraa (kori 1 –  kolme (3) seuraa ja kori 2 – yhdeksän (9) seuraa) ovat automaattisesti T4-T5 toiminnassa sekä 19 seuraa</a:t>
            </a:r>
          </a:p>
          <a:p>
            <a:pPr>
              <a:buNone/>
            </a:pPr>
            <a:r>
              <a:rPr lang="fi-FI" dirty="0">
                <a:latin typeface="Stabil Grotesk Office"/>
              </a:rPr>
              <a:t>(kori 3 – 19 seuraa, 14 seuraa täydellä tuella ja viisi </a:t>
            </a:r>
            <a:r>
              <a:rPr lang="fi-FI">
                <a:latin typeface="Stabil Grotesk Office"/>
              </a:rPr>
              <a:t>(5) </a:t>
            </a:r>
            <a:r>
              <a:rPr lang="fi-FI" dirty="0">
                <a:latin typeface="Stabil Grotesk Office"/>
              </a:rPr>
              <a:t>seuraa puolikkaalla tuella) vähintään T3 toiminnassa.</a:t>
            </a:r>
            <a:endParaRPr lang="fi-FI" dirty="0"/>
          </a:p>
          <a:p>
            <a:pPr marL="0" indent="0">
              <a:buNone/>
            </a:pPr>
            <a:br>
              <a:rPr lang="fi-FI" dirty="0">
                <a:latin typeface="Stabil Grotesk Office"/>
              </a:rPr>
            </a:br>
            <a:r>
              <a:rPr lang="fi-FI" dirty="0">
                <a:latin typeface="Stabil Grotesk Office"/>
              </a:rPr>
              <a:t>Loput paikat täytetään täydennyshaulla.</a:t>
            </a:r>
          </a:p>
          <a:p>
            <a:pPr marL="0" indent="0">
              <a:buNone/>
            </a:pPr>
            <a:endParaRPr lang="fi-FI" dirty="0">
              <a:latin typeface="Stabil Grotesk Office"/>
            </a:endParaRPr>
          </a:p>
          <a:p>
            <a:pPr marL="0" indent="0">
              <a:buNone/>
            </a:pPr>
            <a:r>
              <a:rPr lang="fi-FI" dirty="0">
                <a:latin typeface="Stabil Grotesk Office"/>
              </a:rPr>
              <a:t>Seurat valitaan Huuhkaja- ja </a:t>
            </a:r>
            <a:r>
              <a:rPr lang="fi-FI">
                <a:latin typeface="Stabil Grotesk Office"/>
              </a:rPr>
              <a:t>Helmaripolulle</a:t>
            </a:r>
            <a:r>
              <a:rPr lang="fi-FI" dirty="0">
                <a:latin typeface="Stabil Grotesk Office"/>
              </a:rPr>
              <a:t> kaksivuotiskaudelle. Jos seura menettää kesken tukikauden Palloliiton tuen se ei vaikuta Huuhkaja- ja </a:t>
            </a:r>
            <a:r>
              <a:rPr lang="fi-FI">
                <a:latin typeface="Stabil Grotesk Office"/>
              </a:rPr>
              <a:t>Helmaripolun</a:t>
            </a:r>
            <a:r>
              <a:rPr lang="fi-FI" dirty="0">
                <a:latin typeface="Stabil Grotesk Office"/>
              </a:rPr>
              <a:t> tasoon. </a:t>
            </a:r>
            <a:endParaRPr lang="en-US" dirty="0">
              <a:latin typeface="Stabil Grotesk Office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0BEFFDC-1220-6D52-FAE8-82DD2CA0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71" y="222676"/>
            <a:ext cx="8811043" cy="643630"/>
          </a:xfrm>
        </p:spPr>
        <p:txBody>
          <a:bodyPr/>
          <a:lstStyle/>
          <a:p>
            <a:r>
              <a:rPr lang="fi-FI" dirty="0">
                <a:latin typeface="Labil Grotesk Office"/>
              </a:rPr>
              <a:t>Huuhkaja- ja </a:t>
            </a:r>
            <a:r>
              <a:rPr lang="fi-FI" dirty="0" err="1">
                <a:latin typeface="Labil Grotesk Office"/>
              </a:rPr>
              <a:t>Helmaripolku</a:t>
            </a:r>
            <a:r>
              <a:rPr lang="fi-FI" dirty="0">
                <a:latin typeface="Labil Grotesk Office"/>
              </a:rPr>
              <a:t> 2027 - 2028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683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698B24B-BA00-15D0-8739-0B4123C0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3A12F-81C8-A544-A033-D245D0A4BBF8}" type="slidenum">
              <a:rPr lang="en-FI"/>
              <a:pPr/>
              <a:t>7</a:t>
            </a:fld>
            <a:endParaRPr lang="en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90AD1D6-CA33-4B3B-7427-C8925611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Labil Grotesk Office"/>
              </a:rPr>
              <a:t>Huuhkaja- ja </a:t>
            </a:r>
            <a:r>
              <a:rPr lang="fi-FI" err="1">
                <a:latin typeface="Labil Grotesk Office"/>
              </a:rPr>
              <a:t>Helmaripolun</a:t>
            </a:r>
            <a:r>
              <a:rPr lang="fi-FI">
                <a:latin typeface="Labil Grotesk Office"/>
              </a:rPr>
              <a:t> kilpailujärjestelmä</a:t>
            </a:r>
            <a:br>
              <a:rPr lang="en-US"/>
            </a:br>
            <a:r>
              <a:rPr lang="fi-FI">
                <a:latin typeface="Labil Grotesk Office"/>
              </a:rPr>
              <a:t>Huuhkaja-</a:t>
            </a:r>
            <a:r>
              <a:rPr lang="fi-FI" err="1">
                <a:latin typeface="Labil Grotesk Office"/>
              </a:rPr>
              <a:t>Helmariliiga</a:t>
            </a:r>
            <a:endParaRPr lang="fi-FI" err="1"/>
          </a:p>
        </p:txBody>
      </p:sp>
    </p:spTree>
    <p:extLst>
      <p:ext uri="{BB962C8B-B14F-4D97-AF65-F5344CB8AC3E}">
        <p14:creationId xmlns:p14="http://schemas.microsoft.com/office/powerpoint/2010/main" val="186983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522C00-F57B-C075-3670-8DD77DCC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94" y="172532"/>
            <a:ext cx="10215938" cy="779094"/>
          </a:xfrm>
        </p:spPr>
        <p:txBody>
          <a:bodyPr>
            <a:normAutofit/>
          </a:bodyPr>
          <a:lstStyle/>
          <a:p>
            <a:r>
              <a:rPr lang="fi-FI" sz="3600" b="1">
                <a:solidFill>
                  <a:srgbClr val="0070C0"/>
                </a:solidFill>
                <a:latin typeface="Labil Grotesk Office"/>
              </a:rPr>
              <a:t>Huuhkaja-</a:t>
            </a:r>
            <a:r>
              <a:rPr lang="fi-FI" sz="3600" b="1" err="1">
                <a:solidFill>
                  <a:srgbClr val="0070C0"/>
                </a:solidFill>
                <a:latin typeface="Labil Grotesk Office"/>
              </a:rPr>
              <a:t>Helmariliiga</a:t>
            </a:r>
            <a:endParaRPr lang="fi-FI" sz="3600" b="1" err="1">
              <a:solidFill>
                <a:srgbClr val="0070C0"/>
              </a:solidFill>
            </a:endParaRP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32751316-83CB-27DA-533B-2449063C59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493643"/>
              </p:ext>
            </p:extLst>
          </p:nvPr>
        </p:nvGraphicFramePr>
        <p:xfrm>
          <a:off x="126442" y="1205977"/>
          <a:ext cx="11227358" cy="498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02" name="Suorakulmio: Pyöristetyt kulmat 601">
            <a:extLst>
              <a:ext uri="{FF2B5EF4-FFF2-40B4-BE49-F238E27FC236}">
                <a16:creationId xmlns:a16="http://schemas.microsoft.com/office/drawing/2014/main" id="{45C0C9D6-7896-3990-0BA1-25127E5C2B4D}"/>
              </a:ext>
            </a:extLst>
          </p:cNvPr>
          <p:cNvSpPr/>
          <p:nvPr/>
        </p:nvSpPr>
        <p:spPr>
          <a:xfrm>
            <a:off x="524873" y="1066838"/>
            <a:ext cx="2817628" cy="46686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600">
                <a:solidFill>
                  <a:schemeClr val="tx1"/>
                </a:solidFill>
              </a:rPr>
              <a:t>Lasten valmennuksen vaihe</a:t>
            </a:r>
          </a:p>
        </p:txBody>
      </p:sp>
      <p:sp>
        <p:nvSpPr>
          <p:cNvPr id="604" name="Suorakulmio 603">
            <a:extLst>
              <a:ext uri="{FF2B5EF4-FFF2-40B4-BE49-F238E27FC236}">
                <a16:creationId xmlns:a16="http://schemas.microsoft.com/office/drawing/2014/main" id="{156F0DC7-A66C-70FA-96F4-6E6F84FBC2C4}"/>
              </a:ext>
            </a:extLst>
          </p:cNvPr>
          <p:cNvSpPr/>
          <p:nvPr/>
        </p:nvSpPr>
        <p:spPr>
          <a:xfrm>
            <a:off x="6669581" y="961927"/>
            <a:ext cx="4269614" cy="2447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/>
              <a:t>Pelaajatarkkailu</a:t>
            </a:r>
          </a:p>
        </p:txBody>
      </p:sp>
      <p:sp>
        <p:nvSpPr>
          <p:cNvPr id="606" name="Suorakulmio 605">
            <a:extLst>
              <a:ext uri="{FF2B5EF4-FFF2-40B4-BE49-F238E27FC236}">
                <a16:creationId xmlns:a16="http://schemas.microsoft.com/office/drawing/2014/main" id="{640F236E-7F01-0BB3-7DB4-4F4D4F54407E}"/>
              </a:ext>
            </a:extLst>
          </p:cNvPr>
          <p:cNvSpPr/>
          <p:nvPr/>
        </p:nvSpPr>
        <p:spPr>
          <a:xfrm>
            <a:off x="5786215" y="1210481"/>
            <a:ext cx="5565911" cy="5041463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903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82034-CA0E-DE85-119E-756F01602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8ABA3CA-3024-7695-53EF-531D78785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3A12F-81C8-A544-A033-D245D0A4BBF8}" type="slidenum">
              <a:rPr kumimoji="0" lang="en-FI" sz="800" b="0" i="0" u="none" strike="noStrike" kern="8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abil Grotesk Office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FI" sz="800" b="0" i="0" u="none" strike="noStrike" kern="8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bil Grotesk Office" pitchFamily="2" charset="77"/>
              <a:ea typeface="+mn-ea"/>
              <a:cs typeface="+mn-cs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E3C8CC-E1B1-48C4-5090-BD4A74EF85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262" y="1298237"/>
            <a:ext cx="11081588" cy="4977446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err="1">
                <a:latin typeface="Stabil Grotesk Office"/>
              </a:rPr>
              <a:t>Seuraavalla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toimintakaudella</a:t>
            </a:r>
            <a:r>
              <a:rPr lang="en-US" dirty="0">
                <a:latin typeface="Stabil Grotesk Office"/>
              </a:rPr>
              <a:t> on T4-T5 on </a:t>
            </a:r>
            <a:r>
              <a:rPr lang="en-US" dirty="0" err="1">
                <a:latin typeface="Stabil Grotesk Office"/>
              </a:rPr>
              <a:t>eriytetty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kaksi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erilaista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tukiprosessia</a:t>
            </a:r>
            <a:r>
              <a:rPr lang="en-US" dirty="0">
                <a:latin typeface="Stabil Grotesk Office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dirty="0" err="1">
                <a:latin typeface="Stabil Grotesk Office"/>
              </a:rPr>
              <a:t>Tehostettu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tukiprosessi</a:t>
            </a:r>
            <a:r>
              <a:rPr lang="en-US" dirty="0">
                <a:latin typeface="Stabil Grotesk Office"/>
              </a:rPr>
              <a:t> (x </a:t>
            </a:r>
            <a:r>
              <a:rPr lang="en-US" dirty="0" err="1">
                <a:latin typeface="Stabil Grotesk Office"/>
              </a:rPr>
              <a:t>määrä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seuroja</a:t>
            </a:r>
            <a:r>
              <a:rPr lang="en-US" dirty="0">
                <a:latin typeface="Stabil Grotesk Office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latin typeface="Stabil Grotesk Office"/>
              </a:rPr>
              <a:t>Asiantuntija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viettää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nykyistä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toimintakautta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enemmän</a:t>
            </a:r>
            <a:r>
              <a:rPr lang="en-US" dirty="0">
                <a:latin typeface="Stabil Grotesk Office"/>
              </a:rPr>
              <a:t> ja </a:t>
            </a:r>
            <a:r>
              <a:rPr lang="en-US" dirty="0" err="1">
                <a:latin typeface="Stabil Grotesk Office"/>
              </a:rPr>
              <a:t>pidempiä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vierailuja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seura-arjessa</a:t>
            </a:r>
            <a:r>
              <a:rPr lang="en-US" dirty="0">
                <a:latin typeface="Stabil Grotesk Office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latin typeface="Stabil Grotesk Office"/>
              </a:rPr>
              <a:t>Erillinen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hakuprosessi</a:t>
            </a:r>
            <a:r>
              <a:rPr lang="en-US" dirty="0">
                <a:latin typeface="Stabil Grotesk Office"/>
              </a:rPr>
              <a:t> ja </a:t>
            </a:r>
            <a:r>
              <a:rPr lang="en-US" dirty="0" err="1">
                <a:latin typeface="Stabil Grotesk Office"/>
              </a:rPr>
              <a:t>yhtenä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kriteerinä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seuran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oma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halu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tulla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mukaan</a:t>
            </a:r>
            <a:r>
              <a:rPr lang="en-US" dirty="0">
                <a:latin typeface="Stabil Grotesk Office"/>
              </a:rPr>
              <a:t> ja </a:t>
            </a:r>
            <a:r>
              <a:rPr lang="en-US" dirty="0" err="1">
                <a:latin typeface="Stabil Grotesk Office"/>
              </a:rPr>
              <a:t>vastaanottaa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sparrausta</a:t>
            </a:r>
            <a:r>
              <a:rPr lang="en-US" dirty="0">
                <a:latin typeface="Stabil Grotesk Office"/>
              </a:rPr>
              <a:t>.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dirty="0">
              <a:latin typeface="Stabil Grotesk Office"/>
            </a:endParaRPr>
          </a:p>
          <a:p>
            <a:pPr>
              <a:spcBef>
                <a:spcPts val="600"/>
              </a:spcBef>
            </a:pPr>
            <a:r>
              <a:rPr lang="en-US" dirty="0" err="1">
                <a:latin typeface="Stabil Grotesk Office"/>
              </a:rPr>
              <a:t>Normaali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tukiprosessi</a:t>
            </a:r>
            <a:r>
              <a:rPr lang="en-US" dirty="0">
                <a:latin typeface="Stabil Grotesk Office"/>
              </a:rPr>
              <a:t> (x </a:t>
            </a:r>
            <a:r>
              <a:rPr lang="en-US" dirty="0" err="1">
                <a:latin typeface="Stabil Grotesk Office"/>
              </a:rPr>
              <a:t>määrä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seuroja</a:t>
            </a:r>
            <a:r>
              <a:rPr lang="en-US" dirty="0">
                <a:latin typeface="Stabil Grotesk Office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>
                <a:latin typeface="Stabil Grotesk Office"/>
              </a:rPr>
              <a:t>Seuralla</a:t>
            </a:r>
            <a:r>
              <a:rPr lang="en-US" dirty="0">
                <a:latin typeface="Stabil Grotesk Office"/>
              </a:rPr>
              <a:t> on </a:t>
            </a:r>
            <a:r>
              <a:rPr lang="en-US" dirty="0" err="1">
                <a:latin typeface="Stabil Grotesk Office"/>
              </a:rPr>
              <a:t>mahdollisuus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valita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enemmän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olemassa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olevan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prosessin</a:t>
            </a:r>
            <a:r>
              <a:rPr lang="en-US" dirty="0">
                <a:latin typeface="Stabil Grotesk Office"/>
              </a:rPr>
              <a:t> tai </a:t>
            </a:r>
            <a:r>
              <a:rPr lang="en-US" dirty="0" err="1">
                <a:latin typeface="Stabil Grotesk Office"/>
              </a:rPr>
              <a:t>rakenteen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sparraus</a:t>
            </a:r>
            <a:r>
              <a:rPr lang="en-US" dirty="0">
                <a:latin typeface="Stabil Grotesk Office"/>
              </a:rPr>
              <a:t> tai </a:t>
            </a:r>
            <a:r>
              <a:rPr lang="en-US" dirty="0" err="1">
                <a:latin typeface="Stabil Grotesk Office"/>
              </a:rPr>
              <a:t>jatkaa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seurakohtaisia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toiminnanohjauksia</a:t>
            </a:r>
            <a:r>
              <a:rPr lang="en-US" dirty="0">
                <a:latin typeface="Stabil Grotesk Office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Stabil Grotesk Office"/>
              </a:rPr>
              <a:t>Jos </a:t>
            </a:r>
            <a:r>
              <a:rPr lang="en-US" dirty="0" err="1">
                <a:latin typeface="Stabil Grotesk Office"/>
              </a:rPr>
              <a:t>seura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valitsee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olemassa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olevan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prosessin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sparrauksen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yhdistetään</a:t>
            </a:r>
            <a:r>
              <a:rPr lang="en-US" dirty="0">
                <a:latin typeface="Stabil Grotesk Office"/>
              </a:rPr>
              <a:t> </a:t>
            </a:r>
            <a:r>
              <a:rPr lang="en-US">
                <a:latin typeface="Stabil Grotesk Office"/>
              </a:rPr>
              <a:t>Palloliiton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laatujärjestelmän</a:t>
            </a:r>
            <a:r>
              <a:rPr lang="en-US" dirty="0">
                <a:latin typeface="Stabil Grotesk Office"/>
              </a:rPr>
              <a:t> ja </a:t>
            </a:r>
            <a:r>
              <a:rPr lang="en-US" dirty="0" err="1">
                <a:latin typeface="Stabil Grotesk Office"/>
              </a:rPr>
              <a:t>Huuhkaja</a:t>
            </a:r>
            <a:r>
              <a:rPr lang="en-US" dirty="0">
                <a:latin typeface="Stabil Grotesk Office"/>
              </a:rPr>
              <a:t>- ja </a:t>
            </a:r>
            <a:r>
              <a:rPr lang="en-US" dirty="0" err="1">
                <a:latin typeface="Stabil Grotesk Office"/>
              </a:rPr>
              <a:t>Helmaripolun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seurakohtaiset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toiminnanohjaukset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yhdeksi</a:t>
            </a:r>
            <a:r>
              <a:rPr lang="en-US" dirty="0">
                <a:latin typeface="Stabil Grotesk Office"/>
              </a:rPr>
              <a:t> </a:t>
            </a:r>
            <a:r>
              <a:rPr lang="en-US">
                <a:latin typeface="Stabil Grotesk Office"/>
              </a:rPr>
              <a:t>kokonaisuudeksi</a:t>
            </a:r>
            <a:r>
              <a:rPr lang="en-US" dirty="0">
                <a:latin typeface="Stabil Grotesk Office"/>
              </a:rPr>
              <a:t>.</a:t>
            </a:r>
          </a:p>
          <a:p>
            <a:pPr lvl="1">
              <a:spcBef>
                <a:spcPts val="600"/>
              </a:spcBef>
            </a:pPr>
            <a:endParaRPr lang="en-US">
              <a:latin typeface="Stabil Grotesk Office"/>
            </a:endParaRPr>
          </a:p>
          <a:p>
            <a:pPr>
              <a:spcBef>
                <a:spcPts val="600"/>
              </a:spcBef>
            </a:pPr>
            <a:r>
              <a:rPr lang="en-US">
                <a:latin typeface="Stabil Grotesk Office"/>
              </a:rPr>
              <a:t>T3 </a:t>
            </a:r>
            <a:r>
              <a:rPr lang="en-US" err="1">
                <a:latin typeface="Stabil Grotesk Office"/>
              </a:rPr>
              <a:t>tukiprosessi</a:t>
            </a:r>
            <a:r>
              <a:rPr lang="en-US">
                <a:latin typeface="Stabil Grotesk Office"/>
              </a:rPr>
              <a:t> (20 </a:t>
            </a:r>
            <a:r>
              <a:rPr lang="en-US" err="1">
                <a:latin typeface="Stabil Grotesk Office"/>
              </a:rPr>
              <a:t>seuraa</a:t>
            </a:r>
            <a:r>
              <a:rPr lang="en-US">
                <a:latin typeface="Stabil Grotesk Office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err="1">
                <a:latin typeface="Stabil Grotesk Office"/>
              </a:rPr>
              <a:t>Palloliiton</a:t>
            </a:r>
            <a:r>
              <a:rPr lang="en-US">
                <a:latin typeface="Stabil Grotesk Office"/>
              </a:rPr>
              <a:t> ja </a:t>
            </a:r>
            <a:r>
              <a:rPr lang="en-US" err="1">
                <a:latin typeface="Stabil Grotesk Office"/>
              </a:rPr>
              <a:t>Eerikkilän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tukiprosessien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integrointia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jatketaan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seurojen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toivomassa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suunnassa</a:t>
            </a:r>
            <a:r>
              <a:rPr lang="en-US">
                <a:latin typeface="Stabil Grotesk Office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err="1">
                <a:latin typeface="Stabil Grotesk Office"/>
              </a:rPr>
              <a:t>Asiantuntija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viettää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nykyistä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toimintakautta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enemmän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aikaa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kentällä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vierailulla</a:t>
            </a:r>
            <a:r>
              <a:rPr lang="en-US">
                <a:latin typeface="Stabil Grotesk Office"/>
              </a:rPr>
              <a:t> </a:t>
            </a:r>
            <a:r>
              <a:rPr lang="en-US" err="1">
                <a:latin typeface="Stabil Grotesk Office"/>
              </a:rPr>
              <a:t>seura-arjessa</a:t>
            </a:r>
            <a:r>
              <a:rPr lang="en-US">
                <a:latin typeface="Stabil Grotesk Office"/>
              </a:rPr>
              <a:t>.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>
              <a:latin typeface="Stabil Grotesk Office"/>
            </a:endParaRPr>
          </a:p>
          <a:p>
            <a:pPr marL="0" indent="0">
              <a:buNone/>
            </a:pPr>
            <a:r>
              <a:rPr lang="en-US">
                <a:latin typeface="Stabil Grotesk Office"/>
              </a:rPr>
              <a:t>Kaikissa </a:t>
            </a:r>
            <a:r>
              <a:rPr lang="en-US" dirty="0" err="1">
                <a:latin typeface="Stabil Grotesk Office"/>
              </a:rPr>
              <a:t>tukiprosesseissa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vastataan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aiempaa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paremmin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palautteisiin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sekä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asiantuntijoiden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havaitsemiin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kehityskohteisiin</a:t>
            </a:r>
            <a:r>
              <a:rPr lang="en-US" dirty="0">
                <a:latin typeface="Stabil Grotesk Office"/>
              </a:rPr>
              <a:t>. </a:t>
            </a:r>
            <a:r>
              <a:rPr lang="en-US" dirty="0" err="1">
                <a:latin typeface="Stabil Grotesk Office"/>
              </a:rPr>
              <a:t>Tarkemmat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lisätiedot</a:t>
            </a:r>
            <a:r>
              <a:rPr lang="en-US" dirty="0">
                <a:latin typeface="Stabil Grotesk Office"/>
              </a:rPr>
              <a:t> ja </a:t>
            </a:r>
            <a:r>
              <a:rPr lang="en-US" dirty="0" err="1">
                <a:latin typeface="Stabil Grotesk Office"/>
              </a:rPr>
              <a:t>kuinka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monta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seuraa</a:t>
            </a:r>
            <a:r>
              <a:rPr lang="en-US" dirty="0">
                <a:latin typeface="Stabil Grotesk Office"/>
              </a:rPr>
              <a:t> on </a:t>
            </a:r>
            <a:r>
              <a:rPr lang="en-US" dirty="0" err="1">
                <a:latin typeface="Stabil Grotesk Office"/>
              </a:rPr>
              <a:t>mukana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missäkin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tukiprosessissa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tarkentuu</a:t>
            </a:r>
            <a:r>
              <a:rPr lang="en-US" dirty="0">
                <a:latin typeface="Stabil Grotesk Office"/>
              </a:rPr>
              <a:t>. </a:t>
            </a:r>
            <a:r>
              <a:rPr lang="en-US" dirty="0" err="1">
                <a:latin typeface="Stabil Grotesk Office"/>
              </a:rPr>
              <a:t>Tulemme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pitämään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syksyllä</a:t>
            </a:r>
            <a:r>
              <a:rPr lang="en-US" dirty="0">
                <a:latin typeface="Stabil Grotesk Office"/>
              </a:rPr>
              <a:t> 2026 Teams-</a:t>
            </a:r>
            <a:r>
              <a:rPr lang="en-US" dirty="0" err="1">
                <a:latin typeface="Stabil Grotesk Office"/>
              </a:rPr>
              <a:t>infon</a:t>
            </a:r>
            <a:r>
              <a:rPr lang="en-US">
                <a:latin typeface="Stabil Grotesk Office"/>
              </a:rPr>
              <a:t> </a:t>
            </a:r>
            <a:r>
              <a:rPr lang="en-US" dirty="0" err="1">
                <a:latin typeface="Stabil Grotesk Office"/>
              </a:rPr>
              <a:t>seuroille</a:t>
            </a:r>
            <a:r>
              <a:rPr lang="en-US" dirty="0">
                <a:latin typeface="Stabil Grotesk Office"/>
              </a:rPr>
              <a:t>, </a:t>
            </a:r>
            <a:r>
              <a:rPr lang="en-US" dirty="0" err="1">
                <a:latin typeface="Stabil Grotesk Office"/>
              </a:rPr>
              <a:t>jossa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käymme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läpi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tarkemmin</a:t>
            </a:r>
            <a:r>
              <a:rPr lang="en-US" dirty="0">
                <a:latin typeface="Stabil Grotesk Office"/>
              </a:rPr>
              <a:t> </a:t>
            </a:r>
            <a:r>
              <a:rPr lang="en-US" dirty="0" err="1">
                <a:latin typeface="Stabil Grotesk Office"/>
              </a:rPr>
              <a:t>tukiprosessikokonaisuuden</a:t>
            </a:r>
            <a:r>
              <a:rPr lang="en-US" dirty="0">
                <a:latin typeface="Stabil Grotesk Office"/>
              </a:rPr>
              <a:t>.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511C91D-A4BD-500F-6744-5BB4C56C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71" y="305153"/>
            <a:ext cx="8811043" cy="643630"/>
          </a:xfrm>
        </p:spPr>
        <p:txBody>
          <a:bodyPr>
            <a:normAutofit fontScale="90000"/>
          </a:bodyPr>
          <a:lstStyle/>
          <a:p>
            <a:r>
              <a:rPr lang="fi-FI">
                <a:latin typeface="Labil Grotesk Office"/>
              </a:rPr>
              <a:t>Tukiprosessit </a:t>
            </a:r>
            <a:r>
              <a:rPr lang="fi-FI" dirty="0">
                <a:latin typeface="Labil Grotesk Office"/>
              </a:rPr>
              <a:t>T4-T5 </a:t>
            </a:r>
            <a:r>
              <a:rPr lang="fi-FI">
                <a:latin typeface="Labil Grotesk Office"/>
              </a:rPr>
              <a:t>ja T3</a:t>
            </a:r>
            <a:br>
              <a:rPr lang="fi-FI">
                <a:latin typeface="Labil Grotesk Office"/>
              </a:rPr>
            </a:br>
            <a:r>
              <a:rPr lang="fi-FI">
                <a:latin typeface="Labil Grotesk Office"/>
              </a:rPr>
              <a:t> </a:t>
            </a:r>
            <a:r>
              <a:rPr lang="fi-FI" dirty="0">
                <a:latin typeface="Labil Grotesk Office"/>
              </a:rPr>
              <a:t>- Huuhkaja- ja </a:t>
            </a:r>
            <a:r>
              <a:rPr lang="fi-FI">
                <a:latin typeface="Labil Grotesk Office"/>
              </a:rPr>
              <a:t>Helmaripolku</a:t>
            </a:r>
            <a:r>
              <a:rPr lang="fi-FI" dirty="0">
                <a:latin typeface="Labil Grotesk Office"/>
              </a:rPr>
              <a:t> 2027 - 2028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228043"/>
      </p:ext>
    </p:extLst>
  </p:cSld>
  <p:clrMapOvr>
    <a:masterClrMapping/>
  </p:clrMapOvr>
</p:sld>
</file>

<file path=ppt/theme/theme1.xml><?xml version="1.0" encoding="utf-8"?>
<a:theme xmlns:a="http://schemas.openxmlformats.org/drawingml/2006/main" name="Eerikkilä">
  <a:themeElements>
    <a:clrScheme name="Eerikkilä">
      <a:dk1>
        <a:srgbClr val="000000"/>
      </a:dk1>
      <a:lt1>
        <a:srgbClr val="FFFFFF"/>
      </a:lt1>
      <a:dk2>
        <a:srgbClr val="0048CC"/>
      </a:dk2>
      <a:lt2>
        <a:srgbClr val="F5F5F5"/>
      </a:lt2>
      <a:accent1>
        <a:srgbClr val="11D9D2"/>
      </a:accent1>
      <a:accent2>
        <a:srgbClr val="00615E"/>
      </a:accent2>
      <a:accent3>
        <a:srgbClr val="DEB3FF"/>
      </a:accent3>
      <a:accent4>
        <a:srgbClr val="6D4588"/>
      </a:accent4>
      <a:accent5>
        <a:srgbClr val="FBB74B"/>
      </a:accent5>
      <a:accent6>
        <a:srgbClr val="754E00"/>
      </a:accent6>
      <a:hlink>
        <a:srgbClr val="0048CC"/>
      </a:hlink>
      <a:folHlink>
        <a:srgbClr val="0048CC"/>
      </a:folHlink>
    </a:clrScheme>
    <a:fontScheme name="Eerikkilä">
      <a:majorFont>
        <a:latin typeface="LabilGroteskOffice"/>
        <a:ea typeface=""/>
        <a:cs typeface=""/>
      </a:majorFont>
      <a:minorFont>
        <a:latin typeface="StabilGrotesk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>
            <a:latin typeface="Stabil Grotesk Office" pitchFamily="2" charset="77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30000"/>
          </a:lnSpc>
          <a:defRPr sz="1400">
            <a:latin typeface="Stabil Grotesk Office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käluokat ja pelimuodot Huuhkaja-Helmaripolku" id="{32345754-AE7F-4716-AA9A-F7EE9432840A}" vid="{4DB60319-9511-483B-8651-DFF391C97279}"/>
    </a:ext>
  </a:extLst>
</a:theme>
</file>

<file path=ppt/theme/theme2.xml><?xml version="1.0" encoding="utf-8"?>
<a:theme xmlns:a="http://schemas.openxmlformats.org/drawingml/2006/main" name="Sininen perus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lloliitto &amp; Eerikkilä" id="{27FDC64C-6FFF-4EC6-A2CB-D58C14E48220}" vid="{DF9E1D59-322D-41A1-83DB-C7F91DC5A09E}"/>
    </a:ext>
  </a:extLst>
</a:theme>
</file>

<file path=ppt/theme/theme3.xml><?xml version="1.0" encoding="utf-8"?>
<a:theme xmlns:a="http://schemas.openxmlformats.org/drawingml/2006/main" name="4_Custom Design">
  <a:themeElements>
    <a:clrScheme name="Palloliitto prese 2019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0DF"/>
      </a:accent1>
      <a:accent2>
        <a:srgbClr val="224B90"/>
      </a:accent2>
      <a:accent3>
        <a:srgbClr val="BBA05D"/>
      </a:accent3>
      <a:accent4>
        <a:srgbClr val="FFC8FF"/>
      </a:accent4>
      <a:accent5>
        <a:srgbClr val="FFBE00"/>
      </a:accent5>
      <a:accent6>
        <a:srgbClr val="EFFFA7"/>
      </a:accent6>
      <a:hlink>
        <a:srgbClr val="78D0FF"/>
      </a:hlink>
      <a:folHlink>
        <a:srgbClr val="FFA9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  <a:latin typeface="Trebuchet MS" panose="020B070302020209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PL_presepohja_2019_trebuchet" id="{D82FBB37-35FF-8C4A-9DA0-4A07F070D914}" vid="{E74CF58C-8368-364C-AD9A-4F75588B04C0}"/>
    </a:ext>
  </a:extLst>
</a:theme>
</file>

<file path=ppt/theme/theme4.xml><?xml version="1.0" encoding="utf-8"?>
<a:theme xmlns:a="http://schemas.openxmlformats.org/drawingml/2006/main" name="Valkoinen perus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lloliitto &amp; Eerikkilä" id="{27FDC64C-6FFF-4EC6-A2CB-D58C14E48220}" vid="{D69785D4-8C5A-4DEF-8615-4105542CEA2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0a774f-2e9e-45a3-a038-82bacb63f874">
      <Terms xmlns="http://schemas.microsoft.com/office/infopath/2007/PartnerControls"/>
    </lcf76f155ced4ddcb4097134ff3c332f>
    <TaxCatchAll xmlns="dfb40b52-3f86-4573-8cb8-ef0dc48306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9A5591ECC762440AE217A3A37966CB5" ma:contentTypeVersion="19" ma:contentTypeDescription="Luo uusi asiakirja." ma:contentTypeScope="" ma:versionID="6afa0475a9689e88fe82818072da5f84">
  <xsd:schema xmlns:xsd="http://www.w3.org/2001/XMLSchema" xmlns:xs="http://www.w3.org/2001/XMLSchema" xmlns:p="http://schemas.microsoft.com/office/2006/metadata/properties" xmlns:ns2="e30a774f-2e9e-45a3-a038-82bacb63f874" xmlns:ns3="dfb40b52-3f86-4573-8cb8-ef0dc4830665" targetNamespace="http://schemas.microsoft.com/office/2006/metadata/properties" ma:root="true" ma:fieldsID="375f224d591256bf06742e6b197c4a8e" ns2:_="" ns3:_="">
    <xsd:import namespace="e30a774f-2e9e-45a3-a038-82bacb63f874"/>
    <xsd:import namespace="dfb40b52-3f86-4573-8cb8-ef0dc48306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a774f-2e9e-45a3-a038-82bacb63f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5bfbeebb-6e82-419f-9ba1-0edbbf8e58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40b52-3f86-4573-8cb8-ef0dc48306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0fa7855-6e0f-4d72-aad3-7be797ab59eb}" ma:internalName="TaxCatchAll" ma:showField="CatchAllData" ma:web="dfb40b52-3f86-4573-8cb8-ef0dc48306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7FEB91-7E3D-4BB1-913C-0D93016C28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DC907E-CDE7-48BB-86C5-46242C1F2825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2eee70f6-856c-49dd-91f1-15e634372e17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74aa60b-53e9-4335-b789-1a83e0bc001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5197566-A3BF-46FB-969D-ABC890F59CC6}"/>
</file>

<file path=docProps/app.xml><?xml version="1.0" encoding="utf-8"?>
<Properties xmlns="http://schemas.openxmlformats.org/officeDocument/2006/extended-properties" xmlns:vt="http://schemas.openxmlformats.org/officeDocument/2006/docPropsVTypes">
  <Template>Ikäluokat ja pelimuodot Huuhkaja-Helmaripolku</Template>
  <TotalTime>19650</TotalTime>
  <Words>1480</Words>
  <Application>Microsoft Office PowerPoint</Application>
  <PresentationFormat>Laajakuva</PresentationFormat>
  <Paragraphs>239</Paragraphs>
  <Slides>21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21</vt:i4>
      </vt:variant>
    </vt:vector>
  </HeadingPairs>
  <TitlesOfParts>
    <vt:vector size="37" baseType="lpstr">
      <vt:lpstr>Arial</vt:lpstr>
      <vt:lpstr>Calibri</vt:lpstr>
      <vt:lpstr>Courier New</vt:lpstr>
      <vt:lpstr>Courier New,monospace</vt:lpstr>
      <vt:lpstr>Labil Grotesk Office</vt:lpstr>
      <vt:lpstr>LabilGroteskOffice</vt:lpstr>
      <vt:lpstr>Lexia</vt:lpstr>
      <vt:lpstr>Segoe UI Historic</vt:lpstr>
      <vt:lpstr>Stabil Grotesk Office</vt:lpstr>
      <vt:lpstr>StabilGroteskOffice</vt:lpstr>
      <vt:lpstr>Trebuchet MS</vt:lpstr>
      <vt:lpstr>Wingdings</vt:lpstr>
      <vt:lpstr>Eerikkilä</vt:lpstr>
      <vt:lpstr>Sininen perusdia</vt:lpstr>
      <vt:lpstr>4_Custom Design</vt:lpstr>
      <vt:lpstr>Valkoinen perusdia</vt:lpstr>
      <vt:lpstr>Huuhkaja- ja Helmaripolku  2027-2028</vt:lpstr>
      <vt:lpstr>Mikä on Huuhkaja- ja Helmaripolku? </vt:lpstr>
      <vt:lpstr>Huuhkaja- ja Helmaripolku 2024-2030</vt:lpstr>
      <vt:lpstr>HUIPPUSUORITUSMALLI</vt:lpstr>
      <vt:lpstr>Palvelutasot 2027-2028</vt:lpstr>
      <vt:lpstr>Huuhkaja- ja Helmaripolku 2027 - 2028</vt:lpstr>
      <vt:lpstr>Huuhkaja- ja Helmaripolun kilpailujärjestelmä Huuhkaja-Helmariliiga</vt:lpstr>
      <vt:lpstr>Huuhkaja-Helmariliiga</vt:lpstr>
      <vt:lpstr>Tukiprosessit T4-T5 ja T3  - Huuhkaja- ja Helmaripolku 2027 - 2028</vt:lpstr>
      <vt:lpstr>Huuhkaja- ja Helmaripolku  T3 sekä T4-T5 haku- ja valintakriteerit</vt:lpstr>
      <vt:lpstr>Haku- ja valintaprosessi T3-T5 | 12-15 –v. | 2027-2028</vt:lpstr>
      <vt:lpstr>HAKUKRITEERIT JA PISTEYTYS  Seuratuki Huuhkaja- ja Helmaripolun täydennyshaku</vt:lpstr>
      <vt:lpstr>Huuhkaja- ja Helmaripolku T4-T5 – Valintakriteerit</vt:lpstr>
      <vt:lpstr>Täydennysmenettelyn valintapisteytys Huuhkaja- ja Helmaripolun T4-T5 toimintaan </vt:lpstr>
      <vt:lpstr>Kustannukset 2027-2028</vt:lpstr>
      <vt:lpstr>Erillinen ilmoittautuminen  10-11-vuotiaiden kehitysohjelmaan  heinä-elokuussa</vt:lpstr>
      <vt:lpstr>10-11-vuotiaiden kehitysohjelman lisätietoja</vt:lpstr>
      <vt:lpstr>Ilmoittautuminen | 10-11 -v. | 2027-2028</vt:lpstr>
      <vt:lpstr>Erillinen ilmoittautuminen  Huuhkaja- ja Helmeripolun T1 ja T2 kehitysohjelmiin elokuussa</vt:lpstr>
      <vt:lpstr>Huuhkaja- ja Helmaripolun T1 ja T2 kehitysohjelmiin ilmoittautuminen aukeaa elokuussa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Säännöt valtakunnallisissa tapahtumissa Huuhkaja-Helmariliiga</dc:title>
  <dc:creator>Antti Kekkonen</dc:creator>
  <cp:lastModifiedBy>Antti Kekkonen</cp:lastModifiedBy>
  <cp:revision>3</cp:revision>
  <dcterms:created xsi:type="dcterms:W3CDTF">2024-01-25T08:44:01Z</dcterms:created>
  <dcterms:modified xsi:type="dcterms:W3CDTF">2026-06-09T10:02:03Z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0x01010019A5591ECC762440AE217A3A37966CB5</vt:lpwstr>
  </property>
  <property fmtid="{D5CDD505-2E9C-101B-9397-08002B2CF9AE}" pid="3" name="MediaServiceImageTags">
    <vt:lpwstr/>
  </property>
</Properties>
</file>